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71" r:id="rId6"/>
    <p:sldId id="273" r:id="rId7"/>
    <p:sldId id="269" r:id="rId8"/>
    <p:sldId id="258" r:id="rId9"/>
    <p:sldId id="270" r:id="rId10"/>
    <p:sldId id="260" r:id="rId11"/>
    <p:sldId id="266" r:id="rId12"/>
    <p:sldId id="262" r:id="rId13"/>
    <p:sldId id="274" r:id="rId14"/>
    <p:sldId id="257" r:id="rId15"/>
    <p:sldId id="275" r:id="rId16"/>
    <p:sldId id="259" r:id="rId17"/>
    <p:sldId id="261" r:id="rId18"/>
  </p:sldIdLst>
  <p:sldSz cx="18288000" cy="10287000"/>
  <p:notesSz cx="6858000" cy="9144000"/>
  <p:embeddedFontLst>
    <p:embeddedFont>
      <p:font typeface="Arial Bold" panose="020B0704020202020204" pitchFamily="3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A5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3E646-1E1F-CA96-68B0-9D2092DD536C}" v="147" dt="2026-02-19T12:29:59.966"/>
    <p1510:client id="{4B930630-1B9C-4336-9F84-309A37D19B73}" v="3" dt="2026-02-19T16:46:27.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1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ne Moylan" userId="S::lmoylan_leargas.ie#ext#@elb.onmicrosoft.com::d3101e5e-2e5e-41ea-97fb-dd217339bbad" providerId="AD" clId="Web-{097E54FB-2F8D-C74E-7AE0-267C093738FF}"/>
    <pc:docChg chg="addSld delSld modSld sldOrd">
      <pc:chgData name="Laine Moylan" userId="S::lmoylan_leargas.ie#ext#@elb.onmicrosoft.com::d3101e5e-2e5e-41ea-97fb-dd217339bbad" providerId="AD" clId="Web-{097E54FB-2F8D-C74E-7AE0-267C093738FF}" dt="2026-02-09T11:11:10.843" v="185"/>
      <pc:docMkLst>
        <pc:docMk/>
      </pc:docMkLst>
      <pc:sldChg chg="ord">
        <pc:chgData name="Laine Moylan" userId="S::lmoylan_leargas.ie#ext#@elb.onmicrosoft.com::d3101e5e-2e5e-41ea-97fb-dd217339bbad" providerId="AD" clId="Web-{097E54FB-2F8D-C74E-7AE0-267C093738FF}" dt="2026-02-09T11:11:10.843" v="185"/>
        <pc:sldMkLst>
          <pc:docMk/>
          <pc:sldMk cId="2400487664" sldId="269"/>
        </pc:sldMkLst>
      </pc:sldChg>
      <pc:sldChg chg="modSp">
        <pc:chgData name="Laine Moylan" userId="S::lmoylan_leargas.ie#ext#@elb.onmicrosoft.com::d3101e5e-2e5e-41ea-97fb-dd217339bbad" providerId="AD" clId="Web-{097E54FB-2F8D-C74E-7AE0-267C093738FF}" dt="2026-02-09T11:11:01.921" v="183" actId="1076"/>
        <pc:sldMkLst>
          <pc:docMk/>
          <pc:sldMk cId="3222480616" sldId="271"/>
        </pc:sldMkLst>
        <pc:spChg chg="mod">
          <ac:chgData name="Laine Moylan" userId="S::lmoylan_leargas.ie#ext#@elb.onmicrosoft.com::d3101e5e-2e5e-41ea-97fb-dd217339bbad" providerId="AD" clId="Web-{097E54FB-2F8D-C74E-7AE0-267C093738FF}" dt="2026-02-09T11:11:01.921" v="183" actId="1076"/>
          <ac:spMkLst>
            <pc:docMk/>
            <pc:sldMk cId="3222480616" sldId="271"/>
            <ac:spMk id="13" creationId="{191B0FA1-9060-EA01-BC95-61B6AAD4C9AE}"/>
          </ac:spMkLst>
        </pc:spChg>
      </pc:sldChg>
      <pc:sldChg chg="modSp add replId">
        <pc:chgData name="Laine Moylan" userId="S::lmoylan_leargas.ie#ext#@elb.onmicrosoft.com::d3101e5e-2e5e-41ea-97fb-dd217339bbad" providerId="AD" clId="Web-{097E54FB-2F8D-C74E-7AE0-267C093738FF}" dt="2026-02-09T11:05:33.207" v="79" actId="1076"/>
        <pc:sldMkLst>
          <pc:docMk/>
          <pc:sldMk cId="690677789" sldId="273"/>
        </pc:sldMkLst>
        <pc:spChg chg="mod">
          <ac:chgData name="Laine Moylan" userId="S::lmoylan_leargas.ie#ext#@elb.onmicrosoft.com::d3101e5e-2e5e-41ea-97fb-dd217339bbad" providerId="AD" clId="Web-{097E54FB-2F8D-C74E-7AE0-267C093738FF}" dt="2026-02-09T11:05:33.207" v="79" actId="1076"/>
          <ac:spMkLst>
            <pc:docMk/>
            <pc:sldMk cId="690677789" sldId="273"/>
            <ac:spMk id="13" creationId="{E1FF08CC-2631-3AED-4FA7-46B46AE23EA4}"/>
          </ac:spMkLst>
        </pc:spChg>
      </pc:sldChg>
    </pc:docChg>
  </pc:docChgLst>
  <pc:docChgLst>
    <pc:chgData name="Laine Moylan" userId="S::lmoylan_leargas.ie#ext#@elb.onmicrosoft.com::d3101e5e-2e5e-41ea-97fb-dd217339bbad" providerId="AD" clId="Web-{B891BBD2-E78B-2C2F-D5AF-C1A3CEE0A7D0}"/>
    <pc:docChg chg="modSld sldOrd">
      <pc:chgData name="Laine Moylan" userId="S::lmoylan_leargas.ie#ext#@elb.onmicrosoft.com::d3101e5e-2e5e-41ea-97fb-dd217339bbad" providerId="AD" clId="Web-{B891BBD2-E78B-2C2F-D5AF-C1A3CEE0A7D0}" dt="2026-02-09T11:18:55.679" v="103" actId="20577"/>
      <pc:docMkLst>
        <pc:docMk/>
      </pc:docMkLst>
      <pc:sldChg chg="ord">
        <pc:chgData name="Laine Moylan" userId="S::lmoylan_leargas.ie#ext#@elb.onmicrosoft.com::d3101e5e-2e5e-41ea-97fb-dd217339bbad" providerId="AD" clId="Web-{B891BBD2-E78B-2C2F-D5AF-C1A3CEE0A7D0}" dt="2026-02-09T11:15:22.061" v="99"/>
        <pc:sldMkLst>
          <pc:docMk/>
          <pc:sldMk cId="0" sldId="258"/>
        </pc:sldMkLst>
      </pc:sldChg>
      <pc:sldChg chg="ord">
        <pc:chgData name="Laine Moylan" userId="S::lmoylan_leargas.ie#ext#@elb.onmicrosoft.com::d3101e5e-2e5e-41ea-97fb-dd217339bbad" providerId="AD" clId="Web-{B891BBD2-E78B-2C2F-D5AF-C1A3CEE0A7D0}" dt="2026-02-09T11:14:51.543" v="96"/>
        <pc:sldMkLst>
          <pc:docMk/>
          <pc:sldMk cId="3222480616" sldId="271"/>
        </pc:sldMkLst>
      </pc:sldChg>
    </pc:docChg>
  </pc:docChgLst>
  <pc:docChgLst>
    <pc:chgData name="Laine Moylan" userId="bcb7bed1-5bfe-493e-a608-d92a341b46dc" providerId="ADAL" clId="{0C07706A-9EA5-4E59-AB28-6B3ECF45883B}"/>
    <pc:docChg chg="modSld">
      <pc:chgData name="Laine Moylan" userId="bcb7bed1-5bfe-493e-a608-d92a341b46dc" providerId="ADAL" clId="{0C07706A-9EA5-4E59-AB28-6B3ECF45883B}" dt="2026-02-19T16:46:27.437" v="2" actId="14826"/>
      <pc:docMkLst>
        <pc:docMk/>
      </pc:docMkLst>
      <pc:sldChg chg="modSp">
        <pc:chgData name="Laine Moylan" userId="bcb7bed1-5bfe-493e-a608-d92a341b46dc" providerId="ADAL" clId="{0C07706A-9EA5-4E59-AB28-6B3ECF45883B}" dt="2026-02-19T16:45:59.307" v="1" actId="14826"/>
        <pc:sldMkLst>
          <pc:docMk/>
          <pc:sldMk cId="2400487664" sldId="269"/>
        </pc:sldMkLst>
        <pc:picChg chg="mod">
          <ac:chgData name="Laine Moylan" userId="bcb7bed1-5bfe-493e-a608-d92a341b46dc" providerId="ADAL" clId="{0C07706A-9EA5-4E59-AB28-6B3ECF45883B}" dt="2026-02-19T16:45:59.307" v="1" actId="14826"/>
          <ac:picMkLst>
            <pc:docMk/>
            <pc:sldMk cId="2400487664" sldId="269"/>
            <ac:picMk id="16" creationId="{E59A358F-F5EB-12EB-2071-E55EECCD7247}"/>
          </ac:picMkLst>
        </pc:picChg>
      </pc:sldChg>
      <pc:sldChg chg="modSp">
        <pc:chgData name="Laine Moylan" userId="bcb7bed1-5bfe-493e-a608-d92a341b46dc" providerId="ADAL" clId="{0C07706A-9EA5-4E59-AB28-6B3ECF45883B}" dt="2026-02-19T16:46:27.437" v="2" actId="14826"/>
        <pc:sldMkLst>
          <pc:docMk/>
          <pc:sldMk cId="3984442265" sldId="270"/>
        </pc:sldMkLst>
        <pc:picChg chg="mod">
          <ac:chgData name="Laine Moylan" userId="bcb7bed1-5bfe-493e-a608-d92a341b46dc" providerId="ADAL" clId="{0C07706A-9EA5-4E59-AB28-6B3ECF45883B}" dt="2026-02-19T16:46:27.437" v="2" actId="14826"/>
          <ac:picMkLst>
            <pc:docMk/>
            <pc:sldMk cId="3984442265" sldId="270"/>
            <ac:picMk id="14" creationId="{CC31316F-ABC1-7F18-4AB9-22ADE820C47A}"/>
          </ac:picMkLst>
        </pc:picChg>
      </pc:sldChg>
      <pc:sldChg chg="modSp">
        <pc:chgData name="Laine Moylan" userId="bcb7bed1-5bfe-493e-a608-d92a341b46dc" providerId="ADAL" clId="{0C07706A-9EA5-4E59-AB28-6B3ECF45883B}" dt="2026-02-19T16:44:34.075" v="0" actId="14826"/>
        <pc:sldMkLst>
          <pc:docMk/>
          <pc:sldMk cId="3222480616" sldId="271"/>
        </pc:sldMkLst>
        <pc:picChg chg="mod">
          <ac:chgData name="Laine Moylan" userId="bcb7bed1-5bfe-493e-a608-d92a341b46dc" providerId="ADAL" clId="{0C07706A-9EA5-4E59-AB28-6B3ECF45883B}" dt="2026-02-19T16:44:34.075" v="0" actId="14826"/>
          <ac:picMkLst>
            <pc:docMk/>
            <pc:sldMk cId="3222480616" sldId="271"/>
            <ac:picMk id="16" creationId="{D1FA31D3-1A45-C431-38F5-820218DEB110}"/>
          </ac:picMkLst>
        </pc:picChg>
      </pc:sldChg>
    </pc:docChg>
  </pc:docChgLst>
  <pc:docChgLst>
    <pc:chgData name="Laine Moylan" userId="S::lmoylan_leargas.ie#ext#@elb.onmicrosoft.com::d3101e5e-2e5e-41ea-97fb-dd217339bbad" providerId="AD" clId="Web-{D18E32F0-6062-2CF8-46FD-B076DF50046F}"/>
    <pc:docChg chg="modSld">
      <pc:chgData name="Laine Moylan" userId="S::lmoylan_leargas.ie#ext#@elb.onmicrosoft.com::d3101e5e-2e5e-41ea-97fb-dd217339bbad" providerId="AD" clId="Web-{D18E32F0-6062-2CF8-46FD-B076DF50046F}" dt="2026-02-09T10:58:21.846" v="17"/>
      <pc:docMkLst>
        <pc:docMk/>
      </pc:docMkLst>
    </pc:docChg>
  </pc:docChgLst>
  <pc:docChgLst>
    <pc:chgData name="Laine Moylan" userId="S::lmoylan_leargas.ie#ext#@elb.onmicrosoft.com::d3101e5e-2e5e-41ea-97fb-dd217339bbad" providerId="AD" clId="Web-{3A93E646-1E1F-CA96-68B0-9D2092DD536C}"/>
    <pc:docChg chg="addSld delSld modSld">
      <pc:chgData name="Laine Moylan" userId="S::lmoylan_leargas.ie#ext#@elb.onmicrosoft.com::d3101e5e-2e5e-41ea-97fb-dd217339bbad" providerId="AD" clId="Web-{3A93E646-1E1F-CA96-68B0-9D2092DD536C}" dt="2026-02-19T12:29:59.966" v="92" actId="1076"/>
      <pc:docMkLst>
        <pc:docMk/>
      </pc:docMkLst>
      <pc:sldChg chg="modSp">
        <pc:chgData name="Laine Moylan" userId="S::lmoylan_leargas.ie#ext#@elb.onmicrosoft.com::d3101e5e-2e5e-41ea-97fb-dd217339bbad" providerId="AD" clId="Web-{3A93E646-1E1F-CA96-68B0-9D2092DD536C}" dt="2026-02-19T12:27:55.478" v="56" actId="20577"/>
        <pc:sldMkLst>
          <pc:docMk/>
          <pc:sldMk cId="0" sldId="256"/>
        </pc:sldMkLst>
        <pc:spChg chg="mod">
          <ac:chgData name="Laine Moylan" userId="S::lmoylan_leargas.ie#ext#@elb.onmicrosoft.com::d3101e5e-2e5e-41ea-97fb-dd217339bbad" providerId="AD" clId="Web-{3A93E646-1E1F-CA96-68B0-9D2092DD536C}" dt="2026-02-19T12:27:55.478" v="56" actId="20577"/>
          <ac:spMkLst>
            <pc:docMk/>
            <pc:sldMk cId="0" sldId="256"/>
            <ac:spMk id="13" creationId="{00000000-0000-0000-0000-000000000000}"/>
          </ac:spMkLst>
        </pc:spChg>
      </pc:sldChg>
      <pc:sldChg chg="modSp add">
        <pc:chgData name="Laine Moylan" userId="S::lmoylan_leargas.ie#ext#@elb.onmicrosoft.com::d3101e5e-2e5e-41ea-97fb-dd217339bbad" providerId="AD" clId="Web-{3A93E646-1E1F-CA96-68B0-9D2092DD536C}" dt="2026-02-19T12:28:45.808" v="69" actId="14100"/>
        <pc:sldMkLst>
          <pc:docMk/>
          <pc:sldMk cId="0" sldId="257"/>
        </pc:sldMkLst>
        <pc:spChg chg="mod">
          <ac:chgData name="Laine Moylan" userId="S::lmoylan_leargas.ie#ext#@elb.onmicrosoft.com::d3101e5e-2e5e-41ea-97fb-dd217339bbad" providerId="AD" clId="Web-{3A93E646-1E1F-CA96-68B0-9D2092DD536C}" dt="2026-02-19T12:28:45.808" v="69" actId="14100"/>
          <ac:spMkLst>
            <pc:docMk/>
            <pc:sldMk cId="0" sldId="257"/>
            <ac:spMk id="3" creationId="{00000000-0000-0000-0000-000000000000}"/>
          </ac:spMkLst>
        </pc:spChg>
      </pc:sldChg>
      <pc:sldChg chg="modSp">
        <pc:chgData name="Laine Moylan" userId="S::lmoylan_leargas.ie#ext#@elb.onmicrosoft.com::d3101e5e-2e5e-41ea-97fb-dd217339bbad" providerId="AD" clId="Web-{3A93E646-1E1F-CA96-68B0-9D2092DD536C}" dt="2026-02-19T12:26:17.332" v="24" actId="20577"/>
        <pc:sldMkLst>
          <pc:docMk/>
          <pc:sldMk cId="0" sldId="258"/>
        </pc:sldMkLst>
        <pc:spChg chg="mod">
          <ac:chgData name="Laine Moylan" userId="S::lmoylan_leargas.ie#ext#@elb.onmicrosoft.com::d3101e5e-2e5e-41ea-97fb-dd217339bbad" providerId="AD" clId="Web-{3A93E646-1E1F-CA96-68B0-9D2092DD536C}" dt="2026-02-19T12:26:08.410" v="17" actId="1076"/>
          <ac:spMkLst>
            <pc:docMk/>
            <pc:sldMk cId="0" sldId="258"/>
            <ac:spMk id="4" creationId="{00000000-0000-0000-0000-000000000000}"/>
          </ac:spMkLst>
        </pc:spChg>
        <pc:spChg chg="mod">
          <ac:chgData name="Laine Moylan" userId="S::lmoylan_leargas.ie#ext#@elb.onmicrosoft.com::d3101e5e-2e5e-41ea-97fb-dd217339bbad" providerId="AD" clId="Web-{3A93E646-1E1F-CA96-68B0-9D2092DD536C}" dt="2026-02-19T12:26:17.332" v="24" actId="20577"/>
          <ac:spMkLst>
            <pc:docMk/>
            <pc:sldMk cId="0" sldId="258"/>
            <ac:spMk id="8" creationId="{00000000-0000-0000-0000-000000000000}"/>
          </ac:spMkLst>
        </pc:spChg>
      </pc:sldChg>
      <pc:sldChg chg="modSp add">
        <pc:chgData name="Laine Moylan" userId="S::lmoylan_leargas.ie#ext#@elb.onmicrosoft.com::d3101e5e-2e5e-41ea-97fb-dd217339bbad" providerId="AD" clId="Web-{3A93E646-1E1F-CA96-68B0-9D2092DD536C}" dt="2026-02-19T12:29:35.575" v="86" actId="1076"/>
        <pc:sldMkLst>
          <pc:docMk/>
          <pc:sldMk cId="0" sldId="259"/>
        </pc:sldMkLst>
        <pc:spChg chg="mod">
          <ac:chgData name="Laine Moylan" userId="S::lmoylan_leargas.ie#ext#@elb.onmicrosoft.com::d3101e5e-2e5e-41ea-97fb-dd217339bbad" providerId="AD" clId="Web-{3A93E646-1E1F-CA96-68B0-9D2092DD536C}" dt="2026-02-19T12:29:33.059" v="85" actId="14100"/>
          <ac:spMkLst>
            <pc:docMk/>
            <pc:sldMk cId="0" sldId="259"/>
            <ac:spMk id="2" creationId="{00000000-0000-0000-0000-000000000000}"/>
          </ac:spMkLst>
        </pc:spChg>
        <pc:spChg chg="mod">
          <ac:chgData name="Laine Moylan" userId="S::lmoylan_leargas.ie#ext#@elb.onmicrosoft.com::d3101e5e-2e5e-41ea-97fb-dd217339bbad" providerId="AD" clId="Web-{3A93E646-1E1F-CA96-68B0-9D2092DD536C}" dt="2026-02-19T12:29:35.575" v="86" actId="1076"/>
          <ac:spMkLst>
            <pc:docMk/>
            <pc:sldMk cId="0" sldId="259"/>
            <ac:spMk id="3" creationId="{00000000-0000-0000-0000-000000000000}"/>
          </ac:spMkLst>
        </pc:spChg>
      </pc:sldChg>
      <pc:sldChg chg="modSp">
        <pc:chgData name="Laine Moylan" userId="S::lmoylan_leargas.ie#ext#@elb.onmicrosoft.com::d3101e5e-2e5e-41ea-97fb-dd217339bbad" providerId="AD" clId="Web-{3A93E646-1E1F-CA96-68B0-9D2092DD536C}" dt="2026-02-19T12:26:55.022" v="29" actId="20577"/>
        <pc:sldMkLst>
          <pc:docMk/>
          <pc:sldMk cId="0" sldId="260"/>
        </pc:sldMkLst>
        <pc:spChg chg="mod">
          <ac:chgData name="Laine Moylan" userId="S::lmoylan_leargas.ie#ext#@elb.onmicrosoft.com::d3101e5e-2e5e-41ea-97fb-dd217339bbad" providerId="AD" clId="Web-{3A93E646-1E1F-CA96-68B0-9D2092DD536C}" dt="2026-02-19T12:26:55.022" v="29" actId="20577"/>
          <ac:spMkLst>
            <pc:docMk/>
            <pc:sldMk cId="0" sldId="260"/>
            <ac:spMk id="7" creationId="{00000000-0000-0000-0000-000000000000}"/>
          </ac:spMkLst>
        </pc:spChg>
      </pc:sldChg>
      <pc:sldChg chg="modSp add del">
        <pc:chgData name="Laine Moylan" userId="S::lmoylan_leargas.ie#ext#@elb.onmicrosoft.com::d3101e5e-2e5e-41ea-97fb-dd217339bbad" providerId="AD" clId="Web-{3A93E646-1E1F-CA96-68B0-9D2092DD536C}" dt="2026-02-19T12:29:59.966" v="92" actId="1076"/>
        <pc:sldMkLst>
          <pc:docMk/>
          <pc:sldMk cId="0" sldId="261"/>
        </pc:sldMkLst>
        <pc:spChg chg="mod">
          <ac:chgData name="Laine Moylan" userId="S::lmoylan_leargas.ie#ext#@elb.onmicrosoft.com::d3101e5e-2e5e-41ea-97fb-dd217339bbad" providerId="AD" clId="Web-{3A93E646-1E1F-CA96-68B0-9D2092DD536C}" dt="2026-02-19T12:29:59.966" v="92" actId="1076"/>
          <ac:spMkLst>
            <pc:docMk/>
            <pc:sldMk cId="0" sldId="261"/>
            <ac:spMk id="4" creationId="{00000000-0000-0000-0000-000000000000}"/>
          </ac:spMkLst>
        </pc:spChg>
      </pc:sldChg>
      <pc:sldChg chg="modSp">
        <pc:chgData name="Laine Moylan" userId="S::lmoylan_leargas.ie#ext#@elb.onmicrosoft.com::d3101e5e-2e5e-41ea-97fb-dd217339bbad" providerId="AD" clId="Web-{3A93E646-1E1F-CA96-68B0-9D2092DD536C}" dt="2026-02-19T12:27:21.820" v="45" actId="14100"/>
        <pc:sldMkLst>
          <pc:docMk/>
          <pc:sldMk cId="0" sldId="262"/>
        </pc:sldMkLst>
        <pc:spChg chg="mod">
          <ac:chgData name="Laine Moylan" userId="S::lmoylan_leargas.ie#ext#@elb.onmicrosoft.com::d3101e5e-2e5e-41ea-97fb-dd217339bbad" providerId="AD" clId="Web-{3A93E646-1E1F-CA96-68B0-9D2092DD536C}" dt="2026-02-19T12:27:21.820" v="45" actId="14100"/>
          <ac:spMkLst>
            <pc:docMk/>
            <pc:sldMk cId="0" sldId="262"/>
            <ac:spMk id="4" creationId="{00000000-0000-0000-0000-000000000000}"/>
          </ac:spMkLst>
        </pc:spChg>
      </pc:sldChg>
      <pc:sldChg chg="modSp">
        <pc:chgData name="Laine Moylan" userId="S::lmoylan_leargas.ie#ext#@elb.onmicrosoft.com::d3101e5e-2e5e-41ea-97fb-dd217339bbad" providerId="AD" clId="Web-{3A93E646-1E1F-CA96-68B0-9D2092DD536C}" dt="2026-02-19T12:27:14.038" v="38" actId="14100"/>
        <pc:sldMkLst>
          <pc:docMk/>
          <pc:sldMk cId="2472448907" sldId="266"/>
        </pc:sldMkLst>
        <pc:spChg chg="mod">
          <ac:chgData name="Laine Moylan" userId="S::lmoylan_leargas.ie#ext#@elb.onmicrosoft.com::d3101e5e-2e5e-41ea-97fb-dd217339bbad" providerId="AD" clId="Web-{3A93E646-1E1F-CA96-68B0-9D2092DD536C}" dt="2026-02-19T12:27:14.038" v="38" actId="14100"/>
          <ac:spMkLst>
            <pc:docMk/>
            <pc:sldMk cId="2472448907" sldId="266"/>
            <ac:spMk id="4" creationId="{F07307DD-DD3D-8060-F0AE-858F5B7E6BD0}"/>
          </ac:spMkLst>
        </pc:spChg>
      </pc:sldChg>
      <pc:sldChg chg="modSp">
        <pc:chgData name="Laine Moylan" userId="S::lmoylan_leargas.ie#ext#@elb.onmicrosoft.com::d3101e5e-2e5e-41ea-97fb-dd217339bbad" providerId="AD" clId="Web-{3A93E646-1E1F-CA96-68B0-9D2092DD536C}" dt="2026-02-19T12:25:57.144" v="7" actId="20577"/>
        <pc:sldMkLst>
          <pc:docMk/>
          <pc:sldMk cId="2400487664" sldId="269"/>
        </pc:sldMkLst>
        <pc:spChg chg="mod">
          <ac:chgData name="Laine Moylan" userId="S::lmoylan_leargas.ie#ext#@elb.onmicrosoft.com::d3101e5e-2e5e-41ea-97fb-dd217339bbad" providerId="AD" clId="Web-{3A93E646-1E1F-CA96-68B0-9D2092DD536C}" dt="2026-02-19T12:25:57.144" v="7" actId="20577"/>
          <ac:spMkLst>
            <pc:docMk/>
            <pc:sldMk cId="2400487664" sldId="269"/>
            <ac:spMk id="13" creationId="{B0B625EC-C9AF-84C1-428C-2FFB755DF9B6}"/>
          </ac:spMkLst>
        </pc:spChg>
      </pc:sldChg>
      <pc:sldChg chg="modSp">
        <pc:chgData name="Laine Moylan" userId="S::lmoylan_leargas.ie#ext#@elb.onmicrosoft.com::d3101e5e-2e5e-41ea-97fb-dd217339bbad" providerId="AD" clId="Web-{3A93E646-1E1F-CA96-68B0-9D2092DD536C}" dt="2026-02-19T12:26:52.772" v="27" actId="20577"/>
        <pc:sldMkLst>
          <pc:docMk/>
          <pc:sldMk cId="3984442265" sldId="270"/>
        </pc:sldMkLst>
        <pc:spChg chg="mod">
          <ac:chgData name="Laine Moylan" userId="S::lmoylan_leargas.ie#ext#@elb.onmicrosoft.com::d3101e5e-2e5e-41ea-97fb-dd217339bbad" providerId="AD" clId="Web-{3A93E646-1E1F-CA96-68B0-9D2092DD536C}" dt="2026-02-19T12:26:52.772" v="27" actId="20577"/>
          <ac:spMkLst>
            <pc:docMk/>
            <pc:sldMk cId="3984442265" sldId="270"/>
            <ac:spMk id="13" creationId="{62570923-0394-F31A-BAC3-88EBA87177DD}"/>
          </ac:spMkLst>
        </pc:spChg>
      </pc:sldChg>
      <pc:sldChg chg="modSp">
        <pc:chgData name="Laine Moylan" userId="S::lmoylan_leargas.ie#ext#@elb.onmicrosoft.com::d3101e5e-2e5e-41ea-97fb-dd217339bbad" providerId="AD" clId="Web-{3A93E646-1E1F-CA96-68B0-9D2092DD536C}" dt="2026-02-19T12:25:50.706" v="2" actId="20577"/>
        <pc:sldMkLst>
          <pc:docMk/>
          <pc:sldMk cId="3222480616" sldId="271"/>
        </pc:sldMkLst>
        <pc:spChg chg="mod">
          <ac:chgData name="Laine Moylan" userId="S::lmoylan_leargas.ie#ext#@elb.onmicrosoft.com::d3101e5e-2e5e-41ea-97fb-dd217339bbad" providerId="AD" clId="Web-{3A93E646-1E1F-CA96-68B0-9D2092DD536C}" dt="2026-02-19T12:25:50.706" v="2" actId="20577"/>
          <ac:spMkLst>
            <pc:docMk/>
            <pc:sldMk cId="3222480616" sldId="271"/>
            <ac:spMk id="13" creationId="{191B0FA1-9060-EA01-BC95-61B6AAD4C9AE}"/>
          </ac:spMkLst>
        </pc:spChg>
      </pc:sldChg>
      <pc:sldChg chg="del">
        <pc:chgData name="Laine Moylan" userId="S::lmoylan_leargas.ie#ext#@elb.onmicrosoft.com::d3101e5e-2e5e-41ea-97fb-dd217339bbad" providerId="AD" clId="Web-{3A93E646-1E1F-CA96-68B0-9D2092DD536C}" dt="2026-02-19T12:25:54.878" v="5"/>
        <pc:sldMkLst>
          <pc:docMk/>
          <pc:sldMk cId="3318409818" sldId="272"/>
        </pc:sldMkLst>
      </pc:sldChg>
      <pc:sldChg chg="modSp">
        <pc:chgData name="Laine Moylan" userId="S::lmoylan_leargas.ie#ext#@elb.onmicrosoft.com::d3101e5e-2e5e-41ea-97fb-dd217339bbad" providerId="AD" clId="Web-{3A93E646-1E1F-CA96-68B0-9D2092DD536C}" dt="2026-02-19T12:25:53.800" v="4" actId="20577"/>
        <pc:sldMkLst>
          <pc:docMk/>
          <pc:sldMk cId="690677789" sldId="273"/>
        </pc:sldMkLst>
        <pc:spChg chg="mod">
          <ac:chgData name="Laine Moylan" userId="S::lmoylan_leargas.ie#ext#@elb.onmicrosoft.com::d3101e5e-2e5e-41ea-97fb-dd217339bbad" providerId="AD" clId="Web-{3A93E646-1E1F-CA96-68B0-9D2092DD536C}" dt="2026-02-19T12:25:53.800" v="4" actId="20577"/>
          <ac:spMkLst>
            <pc:docMk/>
            <pc:sldMk cId="690677789" sldId="273"/>
            <ac:spMk id="13" creationId="{E1FF08CC-2631-3AED-4FA7-46B46AE23EA4}"/>
          </ac:spMkLst>
        </pc:spChg>
      </pc:sldChg>
      <pc:sldChg chg="del">
        <pc:chgData name="Laine Moylan" userId="S::lmoylan_leargas.ie#ext#@elb.onmicrosoft.com::d3101e5e-2e5e-41ea-97fb-dd217339bbad" providerId="AD" clId="Web-{3A93E646-1E1F-CA96-68B0-9D2092DD536C}" dt="2026-02-19T12:25:42.502" v="0"/>
        <pc:sldMkLst>
          <pc:docMk/>
          <pc:sldMk cId="1745421725" sldId="274"/>
        </pc:sldMkLst>
      </pc:sldChg>
      <pc:sldChg chg="modSp add">
        <pc:chgData name="Laine Moylan" userId="S::lmoylan_leargas.ie#ext#@elb.onmicrosoft.com::d3101e5e-2e5e-41ea-97fb-dd217339bbad" providerId="AD" clId="Web-{3A93E646-1E1F-CA96-68B0-9D2092DD536C}" dt="2026-02-19T12:28:32.542" v="62" actId="20577"/>
        <pc:sldMkLst>
          <pc:docMk/>
          <pc:sldMk cId="1763600210" sldId="274"/>
        </pc:sldMkLst>
        <pc:spChg chg="mod">
          <ac:chgData name="Laine Moylan" userId="S::lmoylan_leargas.ie#ext#@elb.onmicrosoft.com::d3101e5e-2e5e-41ea-97fb-dd217339bbad" providerId="AD" clId="Web-{3A93E646-1E1F-CA96-68B0-9D2092DD536C}" dt="2026-02-19T12:28:32.542" v="62" actId="20577"/>
          <ac:spMkLst>
            <pc:docMk/>
            <pc:sldMk cId="1763600210" sldId="274"/>
            <ac:spMk id="2" creationId="{00000000-0000-0000-0000-000000000000}"/>
          </ac:spMkLst>
        </pc:spChg>
      </pc:sldChg>
      <pc:sldChg chg="modSp add">
        <pc:chgData name="Laine Moylan" userId="S::lmoylan_leargas.ie#ext#@elb.onmicrosoft.com::d3101e5e-2e5e-41ea-97fb-dd217339bbad" providerId="AD" clId="Web-{3A93E646-1E1F-CA96-68B0-9D2092DD536C}" dt="2026-02-19T12:29:20.590" v="78" actId="20577"/>
        <pc:sldMkLst>
          <pc:docMk/>
          <pc:sldMk cId="3471117760" sldId="275"/>
        </pc:sldMkLst>
        <pc:spChg chg="mod">
          <ac:chgData name="Laine Moylan" userId="S::lmoylan_leargas.ie#ext#@elb.onmicrosoft.com::d3101e5e-2e5e-41ea-97fb-dd217339bbad" providerId="AD" clId="Web-{3A93E646-1E1F-CA96-68B0-9D2092DD536C}" dt="2026-02-19T12:29:02.418" v="75" actId="14100"/>
          <ac:spMkLst>
            <pc:docMk/>
            <pc:sldMk cId="3471117760" sldId="275"/>
            <ac:spMk id="3" creationId="{00000000-0000-0000-0000-000000000000}"/>
          </ac:spMkLst>
        </pc:spChg>
        <pc:spChg chg="mod">
          <ac:chgData name="Laine Moylan" userId="S::lmoylan_leargas.ie#ext#@elb.onmicrosoft.com::d3101e5e-2e5e-41ea-97fb-dd217339bbad" providerId="AD" clId="Web-{3A93E646-1E1F-CA96-68B0-9D2092DD536C}" dt="2026-02-19T12:29:20.590" v="78" actId="20577"/>
          <ac:spMkLst>
            <pc:docMk/>
            <pc:sldMk cId="3471117760" sldId="275"/>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svg"/><Relationship Id="rId7" Type="http://schemas.openxmlformats.org/officeDocument/2006/relationships/image" Target="../media/image16.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6.svg"/><Relationship Id="rId7" Type="http://schemas.openxmlformats.org/officeDocument/2006/relationships/image" Target="../media/image2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rot="-1470594">
            <a:off x="-4210088" y="-1231822"/>
            <a:ext cx="14975958" cy="4521044"/>
            <a:chOff x="0" y="0"/>
            <a:chExt cx="673100" cy="203200"/>
          </a:xfrm>
        </p:grpSpPr>
        <p:sp>
          <p:nvSpPr>
            <p:cNvPr id="11" name="Freeform 11"/>
            <p:cNvSpPr/>
            <p:nvPr/>
          </p:nvSpPr>
          <p:spPr>
            <a:xfrm>
              <a:off x="0" y="-26670"/>
              <a:ext cx="673100" cy="256540"/>
            </a:xfrm>
            <a:custGeom>
              <a:avLst/>
              <a:gdLst/>
              <a:ahLst/>
              <a:cxnLst/>
              <a:rect l="l" t="t" r="r" b="b"/>
              <a:pathLst>
                <a:path w="673100" h="256540">
                  <a:moveTo>
                    <a:pt x="339090" y="66040"/>
                  </a:moveTo>
                  <a:cubicBezTo>
                    <a:pt x="452120" y="33020"/>
                    <a:pt x="562610" y="0"/>
                    <a:pt x="673100" y="63500"/>
                  </a:cubicBezTo>
                  <a:lnTo>
                    <a:pt x="673100" y="184150"/>
                  </a:lnTo>
                  <a:cubicBezTo>
                    <a:pt x="558800" y="123190"/>
                    <a:pt x="444500" y="157480"/>
                    <a:pt x="334010" y="190500"/>
                  </a:cubicBezTo>
                  <a:cubicBezTo>
                    <a:pt x="220980" y="223520"/>
                    <a:pt x="110490" y="256540"/>
                    <a:pt x="0" y="193040"/>
                  </a:cubicBezTo>
                  <a:lnTo>
                    <a:pt x="0" y="72390"/>
                  </a:lnTo>
                  <a:cubicBezTo>
                    <a:pt x="114300" y="133350"/>
                    <a:pt x="228600" y="99060"/>
                    <a:pt x="339090" y="66040"/>
                  </a:cubicBezTo>
                  <a:close/>
                </a:path>
              </a:pathLst>
            </a:custGeom>
            <a:solidFill>
              <a:srgbClr val="1E2A50"/>
            </a:solidFill>
          </p:spPr>
          <p:txBody>
            <a:bodyPr/>
            <a:lstStyle/>
            <a:p>
              <a:endParaRPr lang="en-IE"/>
            </a:p>
          </p:txBody>
        </p:sp>
        <p:sp>
          <p:nvSpPr>
            <p:cNvPr id="12" name="TextBox 12"/>
            <p:cNvSpPr txBox="1"/>
            <p:nvPr/>
          </p:nvSpPr>
          <p:spPr>
            <a:xfrm>
              <a:off x="0" y="3175"/>
              <a:ext cx="673100" cy="149225"/>
            </a:xfrm>
            <a:prstGeom prst="rect">
              <a:avLst/>
            </a:prstGeom>
          </p:spPr>
          <p:txBody>
            <a:bodyPr lIns="50800" tIns="50800" rIns="50800" bIns="50800" rtlCol="0" anchor="ctr"/>
            <a:lstStyle/>
            <a:p>
              <a:pPr algn="ctr">
                <a:lnSpc>
                  <a:spcPts val="2486"/>
                </a:lnSpc>
              </a:pPr>
              <a:endParaRPr/>
            </a:p>
          </p:txBody>
        </p:sp>
      </p:grpSp>
      <p:sp>
        <p:nvSpPr>
          <p:cNvPr id="13" name="TextBox 13"/>
          <p:cNvSpPr txBox="1"/>
          <p:nvPr/>
        </p:nvSpPr>
        <p:spPr>
          <a:xfrm>
            <a:off x="5053744" y="4637103"/>
            <a:ext cx="8180513" cy="837537"/>
          </a:xfrm>
          <a:prstGeom prst="rect">
            <a:avLst/>
          </a:prstGeom>
        </p:spPr>
        <p:txBody>
          <a:bodyPr lIns="0" tIns="0" rIns="0" bIns="0" rtlCol="0" anchor="t">
            <a:spAutoFit/>
          </a:bodyPr>
          <a:lstStyle/>
          <a:p>
            <a:pPr algn="ctr">
              <a:lnSpc>
                <a:spcPts val="7045"/>
              </a:lnSpc>
            </a:pPr>
            <a:r>
              <a:rPr lang="en-US" sz="5000" b="1" dirty="0">
                <a:solidFill>
                  <a:srgbClr val="1E2A50"/>
                </a:solidFill>
                <a:latin typeface="Arial Bold"/>
                <a:cs typeface="Arial Bold"/>
              </a:rPr>
              <a:t>TEIDEAL</a:t>
            </a:r>
          </a:p>
        </p:txBody>
      </p:sp>
      <p:grpSp>
        <p:nvGrpSpPr>
          <p:cNvPr id="14" name="Group 14"/>
          <p:cNvGrpSpPr/>
          <p:nvPr/>
        </p:nvGrpSpPr>
        <p:grpSpPr>
          <a:xfrm rot="-1514988">
            <a:off x="-2287196" y="-623983"/>
            <a:ext cx="15451661" cy="4664652"/>
            <a:chOff x="0" y="0"/>
            <a:chExt cx="673100" cy="203200"/>
          </a:xfrm>
        </p:grpSpPr>
        <p:sp>
          <p:nvSpPr>
            <p:cNvPr id="15" name="Freeform 15"/>
            <p:cNvSpPr/>
            <p:nvPr/>
          </p:nvSpPr>
          <p:spPr>
            <a:xfrm>
              <a:off x="0" y="-26670"/>
              <a:ext cx="673100" cy="256540"/>
            </a:xfrm>
            <a:custGeom>
              <a:avLst/>
              <a:gdLst/>
              <a:ahLst/>
              <a:cxnLst/>
              <a:rect l="l" t="t" r="r" b="b"/>
              <a:pathLst>
                <a:path w="673100" h="256540">
                  <a:moveTo>
                    <a:pt x="339090" y="66040"/>
                  </a:moveTo>
                  <a:cubicBezTo>
                    <a:pt x="452120" y="33020"/>
                    <a:pt x="562610" y="0"/>
                    <a:pt x="673100" y="63500"/>
                  </a:cubicBezTo>
                  <a:lnTo>
                    <a:pt x="673100" y="184150"/>
                  </a:lnTo>
                  <a:cubicBezTo>
                    <a:pt x="558800" y="123190"/>
                    <a:pt x="444500" y="157480"/>
                    <a:pt x="334010" y="190500"/>
                  </a:cubicBezTo>
                  <a:cubicBezTo>
                    <a:pt x="220980" y="223520"/>
                    <a:pt x="110490" y="256540"/>
                    <a:pt x="0" y="193040"/>
                  </a:cubicBezTo>
                  <a:lnTo>
                    <a:pt x="0" y="72390"/>
                  </a:lnTo>
                  <a:cubicBezTo>
                    <a:pt x="114300" y="133350"/>
                    <a:pt x="228600" y="99060"/>
                    <a:pt x="339090" y="66040"/>
                  </a:cubicBezTo>
                  <a:close/>
                </a:path>
              </a:pathLst>
            </a:custGeom>
            <a:solidFill>
              <a:srgbClr val="AE4E93"/>
            </a:solidFill>
          </p:spPr>
          <p:txBody>
            <a:bodyPr/>
            <a:lstStyle/>
            <a:p>
              <a:endParaRPr lang="en-IE"/>
            </a:p>
          </p:txBody>
        </p:sp>
        <p:sp>
          <p:nvSpPr>
            <p:cNvPr id="16" name="TextBox 16"/>
            <p:cNvSpPr txBox="1"/>
            <p:nvPr/>
          </p:nvSpPr>
          <p:spPr>
            <a:xfrm>
              <a:off x="0" y="3175"/>
              <a:ext cx="673100" cy="149225"/>
            </a:xfrm>
            <a:prstGeom prst="rect">
              <a:avLst/>
            </a:prstGeom>
          </p:spPr>
          <p:txBody>
            <a:bodyPr lIns="50800" tIns="50800" rIns="50800" bIns="50800" rtlCol="0" anchor="ctr"/>
            <a:lstStyle/>
            <a:p>
              <a:pPr algn="ctr">
                <a:lnSpc>
                  <a:spcPts val="2486"/>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88982" y="3075479"/>
            <a:ext cx="9623073" cy="1530162"/>
          </a:xfrm>
          <a:prstGeom prst="rect">
            <a:avLst/>
          </a:prstGeom>
        </p:spPr>
        <p:txBody>
          <a:bodyPr lIns="0" tIns="0" rIns="0" bIns="0" rtlCol="0" anchor="t">
            <a:spAutoFit/>
          </a:bodyPr>
          <a:lstStyle/>
          <a:p>
            <a:pPr algn="ctr">
              <a:lnSpc>
                <a:spcPts val="12784"/>
              </a:lnSpc>
            </a:pPr>
            <a:r>
              <a:rPr lang="en-US" sz="9100" b="1" dirty="0">
                <a:solidFill>
                  <a:srgbClr val="1E2A50"/>
                </a:solidFill>
                <a:latin typeface="Arial Bold"/>
                <a:cs typeface="Arial Bold"/>
              </a:rPr>
              <a:t>TEIDEAL</a:t>
            </a:r>
          </a:p>
        </p:txBody>
      </p:sp>
      <p:sp>
        <p:nvSpPr>
          <p:cNvPr id="3" name="Freeform 3"/>
          <p:cNvSpPr/>
          <p:nvPr/>
        </p:nvSpPr>
        <p:spPr>
          <a:xfrm rot="9871164">
            <a:off x="-3944291" y="-2432757"/>
            <a:ext cx="12376198" cy="8190793"/>
          </a:xfrm>
          <a:custGeom>
            <a:avLst/>
            <a:gdLst/>
            <a:ahLst/>
            <a:cxnLst/>
            <a:rect l="l" t="t" r="r" b="b"/>
            <a:pathLst>
              <a:path w="12376198" h="8190793">
                <a:moveTo>
                  <a:pt x="0" y="0"/>
                </a:moveTo>
                <a:lnTo>
                  <a:pt x="12376198" y="0"/>
                </a:lnTo>
                <a:lnTo>
                  <a:pt x="12376198" y="8190793"/>
                </a:lnTo>
                <a:lnTo>
                  <a:pt x="0" y="8190793"/>
                </a:lnTo>
                <a:lnTo>
                  <a:pt x="0" y="0"/>
                </a:lnTo>
                <a:close/>
              </a:path>
            </a:pathLst>
          </a:custGeom>
          <a:blipFill>
            <a:blip r:embed="rId2">
              <a:extLst>
                <a:ext uri="{96DAC541-7B7A-43D3-8B79-37D633B846F1}">
                  <asvg:svgBlip xmlns:asvg="http://schemas.microsoft.com/office/drawing/2016/SVG/main" r:embed="rId3"/>
                </a:ext>
              </a:extLst>
            </a:blip>
            <a:stretch>
              <a:fillRect t="-95" b="-95"/>
            </a:stretch>
          </a:blipFill>
        </p:spPr>
        <p:txBody>
          <a:bodyPr/>
          <a:lstStyle/>
          <a:p>
            <a:endParaRPr lang="en-IE"/>
          </a:p>
        </p:txBody>
      </p:sp>
      <p:sp>
        <p:nvSpPr>
          <p:cNvPr id="4" name="Freeform 4"/>
          <p:cNvSpPr/>
          <p:nvPr/>
        </p:nvSpPr>
        <p:spPr>
          <a:xfrm rot="9712731">
            <a:off x="-2584432" y="-1544478"/>
            <a:ext cx="7818367" cy="5174337"/>
          </a:xfrm>
          <a:custGeom>
            <a:avLst/>
            <a:gdLst/>
            <a:ahLst/>
            <a:cxnLst/>
            <a:rect l="l" t="t" r="r" b="b"/>
            <a:pathLst>
              <a:path w="7818367" h="5174337">
                <a:moveTo>
                  <a:pt x="0" y="0"/>
                </a:moveTo>
                <a:lnTo>
                  <a:pt x="7818367" y="0"/>
                </a:lnTo>
                <a:lnTo>
                  <a:pt x="7818367" y="5174337"/>
                </a:lnTo>
                <a:lnTo>
                  <a:pt x="0" y="5174337"/>
                </a:lnTo>
                <a:lnTo>
                  <a:pt x="0" y="0"/>
                </a:lnTo>
                <a:close/>
              </a:path>
            </a:pathLst>
          </a:custGeom>
          <a:blipFill>
            <a:blip r:embed="rId4">
              <a:extLst>
                <a:ext uri="{96DAC541-7B7A-43D3-8B79-37D633B846F1}">
                  <asvg:svgBlip xmlns:asvg="http://schemas.microsoft.com/office/drawing/2016/SVG/main" r:embed="rId5"/>
                </a:ext>
              </a:extLst>
            </a:blip>
            <a:stretch>
              <a:fillRect t="-151" b="-151"/>
            </a:stretch>
          </a:blipFill>
        </p:spPr>
        <p:txBody>
          <a:bodyPr/>
          <a:lstStyle/>
          <a:p>
            <a:endParaRPr lang="en-IE"/>
          </a:p>
        </p:txBody>
      </p:sp>
      <p:sp>
        <p:nvSpPr>
          <p:cNvPr id="5" name="Freeform 5"/>
          <p:cNvSpPr/>
          <p:nvPr/>
        </p:nvSpPr>
        <p:spPr>
          <a:xfrm>
            <a:off x="6489294" y="6866429"/>
            <a:ext cx="5622448" cy="534133"/>
          </a:xfrm>
          <a:custGeom>
            <a:avLst/>
            <a:gdLst/>
            <a:ahLst/>
            <a:cxnLst/>
            <a:rect l="l" t="t" r="r" b="b"/>
            <a:pathLst>
              <a:path w="5622448" h="534133">
                <a:moveTo>
                  <a:pt x="0" y="0"/>
                </a:moveTo>
                <a:lnTo>
                  <a:pt x="5622449" y="0"/>
                </a:lnTo>
                <a:lnTo>
                  <a:pt x="5622449" y="534133"/>
                </a:lnTo>
                <a:lnTo>
                  <a:pt x="0" y="5341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6" name="Freeform 6"/>
          <p:cNvSpPr/>
          <p:nvPr/>
        </p:nvSpPr>
        <p:spPr>
          <a:xfrm rot="10712732">
            <a:off x="14628328" y="-922010"/>
            <a:ext cx="5639630" cy="5639630"/>
          </a:xfrm>
          <a:custGeom>
            <a:avLst/>
            <a:gdLst/>
            <a:ahLst/>
            <a:cxnLst/>
            <a:rect l="l" t="t" r="r" b="b"/>
            <a:pathLst>
              <a:path w="5639630" h="5639630">
                <a:moveTo>
                  <a:pt x="0" y="0"/>
                </a:moveTo>
                <a:lnTo>
                  <a:pt x="5639631" y="0"/>
                </a:lnTo>
                <a:lnTo>
                  <a:pt x="5639631" y="5639630"/>
                </a:lnTo>
                <a:lnTo>
                  <a:pt x="0" y="56396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E"/>
          </a:p>
        </p:txBody>
      </p:sp>
      <p:sp>
        <p:nvSpPr>
          <p:cNvPr id="7" name="Freeform 7"/>
          <p:cNvSpPr/>
          <p:nvPr/>
        </p:nvSpPr>
        <p:spPr>
          <a:xfrm>
            <a:off x="13913309" y="316038"/>
            <a:ext cx="4202679" cy="4156832"/>
          </a:xfrm>
          <a:custGeom>
            <a:avLst/>
            <a:gdLst/>
            <a:ahLst/>
            <a:cxnLst/>
            <a:rect l="l" t="t" r="r" b="b"/>
            <a:pathLst>
              <a:path w="4202679" h="4156832">
                <a:moveTo>
                  <a:pt x="0" y="0"/>
                </a:moveTo>
                <a:lnTo>
                  <a:pt x="4202679" y="0"/>
                </a:lnTo>
                <a:lnTo>
                  <a:pt x="4202679" y="4156832"/>
                </a:lnTo>
                <a:lnTo>
                  <a:pt x="0" y="41568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E"/>
          </a:p>
        </p:txBody>
      </p:sp>
    </p:spTree>
    <p:extLst>
      <p:ext uri="{BB962C8B-B14F-4D97-AF65-F5344CB8AC3E}">
        <p14:creationId xmlns:p14="http://schemas.microsoft.com/office/powerpoint/2010/main" val="176360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2A50"/>
        </a:solidFill>
        <a:effectLst/>
      </p:bgPr>
    </p:bg>
    <p:spTree>
      <p:nvGrpSpPr>
        <p:cNvPr id="1" name=""/>
        <p:cNvGrpSpPr/>
        <p:nvPr/>
      </p:nvGrpSpPr>
      <p:grpSpPr>
        <a:xfrm>
          <a:off x="0" y="0"/>
          <a:ext cx="0" cy="0"/>
          <a:chOff x="0" y="0"/>
          <a:chExt cx="0" cy="0"/>
        </a:xfrm>
      </p:grpSpPr>
      <p:sp>
        <p:nvSpPr>
          <p:cNvPr id="2" name="Freeform 2"/>
          <p:cNvSpPr/>
          <p:nvPr/>
        </p:nvSpPr>
        <p:spPr>
          <a:xfrm rot="9871164">
            <a:off x="-3944291" y="-2432757"/>
            <a:ext cx="12376198" cy="8190793"/>
          </a:xfrm>
          <a:custGeom>
            <a:avLst/>
            <a:gdLst/>
            <a:ahLst/>
            <a:cxnLst/>
            <a:rect l="l" t="t" r="r" b="b"/>
            <a:pathLst>
              <a:path w="12376198" h="8190793">
                <a:moveTo>
                  <a:pt x="0" y="0"/>
                </a:moveTo>
                <a:lnTo>
                  <a:pt x="12376198" y="0"/>
                </a:lnTo>
                <a:lnTo>
                  <a:pt x="12376198" y="8190793"/>
                </a:lnTo>
                <a:lnTo>
                  <a:pt x="0" y="8190793"/>
                </a:lnTo>
                <a:lnTo>
                  <a:pt x="0" y="0"/>
                </a:lnTo>
                <a:close/>
              </a:path>
            </a:pathLst>
          </a:custGeom>
          <a:blipFill>
            <a:blip r:embed="rId2">
              <a:extLst>
                <a:ext uri="{96DAC541-7B7A-43D3-8B79-37D633B846F1}">
                  <asvg:svgBlip xmlns:asvg="http://schemas.microsoft.com/office/drawing/2016/SVG/main" r:embed="rId3"/>
                </a:ext>
              </a:extLst>
            </a:blip>
            <a:stretch>
              <a:fillRect t="-95" b="-95"/>
            </a:stretch>
          </a:blipFill>
        </p:spPr>
        <p:txBody>
          <a:bodyPr/>
          <a:lstStyle/>
          <a:p>
            <a:endParaRPr lang="en-IE"/>
          </a:p>
        </p:txBody>
      </p:sp>
      <p:sp>
        <p:nvSpPr>
          <p:cNvPr id="3" name="TextBox 3"/>
          <p:cNvSpPr txBox="1"/>
          <p:nvPr/>
        </p:nvSpPr>
        <p:spPr>
          <a:xfrm>
            <a:off x="865941" y="253188"/>
            <a:ext cx="3759717" cy="923266"/>
          </a:xfrm>
          <a:prstGeom prst="rect">
            <a:avLst/>
          </a:prstGeom>
        </p:spPr>
        <p:txBody>
          <a:bodyPr wrap="square" lIns="0" tIns="0" rIns="0" bIns="0" rtlCol="0" anchor="t">
            <a:spAutoFit/>
          </a:bodyPr>
          <a:lstStyle/>
          <a:p>
            <a:pPr algn="ctr">
              <a:lnSpc>
                <a:spcPts val="7875"/>
              </a:lnSpc>
            </a:pPr>
            <a:r>
              <a:rPr lang="en-US" sz="5600" b="1" spc="168" dirty="0">
                <a:solidFill>
                  <a:srgbClr val="FFFFFF"/>
                </a:solidFill>
                <a:latin typeface="Arial Bold"/>
                <a:ea typeface="Arial Bold"/>
                <a:cs typeface="Arial Bold"/>
                <a:sym typeface="Arial Bold"/>
              </a:rPr>
              <a:t>TEIDEAL</a:t>
            </a:r>
            <a:endParaRPr lang="en-US" sz="5625" b="1" spc="168" dirty="0">
              <a:solidFill>
                <a:srgbClr val="FFFFFF"/>
              </a:solidFill>
              <a:latin typeface="Arial Bold"/>
              <a:ea typeface="Arial Bold"/>
              <a:cs typeface="Arial Bold"/>
              <a:sym typeface="Arial Bold"/>
            </a:endParaRPr>
          </a:p>
        </p:txBody>
      </p:sp>
      <p:sp>
        <p:nvSpPr>
          <p:cNvPr id="4" name="Freeform 4"/>
          <p:cNvSpPr/>
          <p:nvPr/>
        </p:nvSpPr>
        <p:spPr>
          <a:xfrm>
            <a:off x="865941" y="1260708"/>
            <a:ext cx="10223683" cy="8726463"/>
          </a:xfrm>
          <a:custGeom>
            <a:avLst/>
            <a:gdLst/>
            <a:ahLst/>
            <a:cxnLst/>
            <a:rect l="l" t="t" r="r" b="b"/>
            <a:pathLst>
              <a:path w="10223683" h="8726463">
                <a:moveTo>
                  <a:pt x="0" y="0"/>
                </a:moveTo>
                <a:lnTo>
                  <a:pt x="10223683" y="0"/>
                </a:lnTo>
                <a:lnTo>
                  <a:pt x="10223683" y="8726463"/>
                </a:lnTo>
                <a:lnTo>
                  <a:pt x="0" y="8726463"/>
                </a:lnTo>
                <a:lnTo>
                  <a:pt x="0" y="0"/>
                </a:lnTo>
                <a:close/>
              </a:path>
            </a:pathLst>
          </a:custGeom>
          <a:blipFill>
            <a:blip r:embed="rId4">
              <a:extLst>
                <a:ext uri="{96DAC541-7B7A-43D3-8B79-37D633B846F1}">
                  <asvg:svgBlip xmlns:asvg="http://schemas.microsoft.com/office/drawing/2016/SVG/main" r:embed="rId5"/>
                </a:ext>
              </a:extLst>
            </a:blip>
            <a:stretch>
              <a:fillRect t="-6" b="-6"/>
            </a:stretch>
          </a:blipFill>
        </p:spPr>
        <p:txBody>
          <a:bodyPr/>
          <a:lstStyle/>
          <a:p>
            <a:endParaRPr lang="en-IE"/>
          </a:p>
        </p:txBody>
      </p:sp>
      <p:sp>
        <p:nvSpPr>
          <p:cNvPr id="5" name="Freeform 5"/>
          <p:cNvSpPr/>
          <p:nvPr/>
        </p:nvSpPr>
        <p:spPr>
          <a:xfrm>
            <a:off x="1301146" y="1662640"/>
            <a:ext cx="9353273" cy="7983521"/>
          </a:xfrm>
          <a:custGeom>
            <a:avLst/>
            <a:gdLst/>
            <a:ahLst/>
            <a:cxnLst/>
            <a:rect l="l" t="t" r="r" b="b"/>
            <a:pathLst>
              <a:path w="9353273" h="7983521">
                <a:moveTo>
                  <a:pt x="0" y="0"/>
                </a:moveTo>
                <a:lnTo>
                  <a:pt x="9353273" y="0"/>
                </a:lnTo>
                <a:lnTo>
                  <a:pt x="9353273" y="7983521"/>
                </a:lnTo>
                <a:lnTo>
                  <a:pt x="0" y="7983521"/>
                </a:lnTo>
                <a:lnTo>
                  <a:pt x="0" y="0"/>
                </a:lnTo>
                <a:close/>
              </a:path>
            </a:pathLst>
          </a:custGeom>
          <a:blipFill>
            <a:blip r:embed="rId6">
              <a:extLst>
                <a:ext uri="{96DAC541-7B7A-43D3-8B79-37D633B846F1}">
                  <asvg:svgBlip xmlns:asvg="http://schemas.microsoft.com/office/drawing/2016/SVG/main" r:embed="rId7"/>
                </a:ext>
              </a:extLst>
            </a:blip>
            <a:stretch>
              <a:fillRect t="-6" b="-6"/>
            </a:stretch>
          </a:blipFill>
        </p:spPr>
        <p:txBody>
          <a:bodyPr/>
          <a:lstStyle/>
          <a:p>
            <a:endParaRPr lang="en-I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55558" y="2567669"/>
            <a:ext cx="7540424" cy="5542199"/>
          </a:xfrm>
          <a:prstGeom prst="rect">
            <a:avLst/>
          </a:prstGeom>
        </p:spPr>
        <p:txBody>
          <a:bodyPr lIns="0" tIns="0" rIns="0" bIns="0" rtlCol="0" anchor="t">
            <a:spAutoFit/>
          </a:bodyPr>
          <a:lstStyle/>
          <a:p>
            <a:pPr marL="762526" lvl="3" indent="-190631" algn="l">
              <a:lnSpc>
                <a:spcPts val="3909"/>
              </a:lnSpc>
              <a:buFont typeface="Arial"/>
              <a:buChar char="￭"/>
            </a:pPr>
            <a:r>
              <a:rPr lang="en-US" sz="2792" spc="82">
                <a:solidFill>
                  <a:srgbClr val="00205B"/>
                </a:solidFill>
                <a:latin typeface="Arial"/>
                <a:ea typeface="Arial"/>
                <a:cs typeface="Arial"/>
                <a:sym typeface="Arial"/>
              </a:rPr>
              <a:t>Sed eu urna vitae enim pharetra sodales nec quis felis. Curabiturbibendum quam ac tempor volutpat. Phasellus egestas at dui sitamet efficitur. Quisque id ultrices mauris. In iaculis venenatisturpis, vitae fermentum enim dictum ut. Aliquam pulvinarmalesuada aliquet. Integer ut volutpat urna. In finibus vulputateenim eu pulvinar. Vivamus mattis enim vel condimentum ultrices.Etiam efficitur id nisl condimentum dignissim.</a:t>
            </a:r>
          </a:p>
        </p:txBody>
      </p:sp>
      <p:sp>
        <p:nvSpPr>
          <p:cNvPr id="3" name="TextBox 3"/>
          <p:cNvSpPr txBox="1"/>
          <p:nvPr/>
        </p:nvSpPr>
        <p:spPr>
          <a:xfrm>
            <a:off x="6480159" y="974312"/>
            <a:ext cx="4042629" cy="923266"/>
          </a:xfrm>
          <a:prstGeom prst="rect">
            <a:avLst/>
          </a:prstGeom>
        </p:spPr>
        <p:txBody>
          <a:bodyPr wrap="square" lIns="0" tIns="0" rIns="0" bIns="0" rtlCol="0" anchor="t">
            <a:spAutoFit/>
          </a:bodyPr>
          <a:lstStyle/>
          <a:p>
            <a:pPr algn="ctr">
              <a:lnSpc>
                <a:spcPts val="7875"/>
              </a:lnSpc>
            </a:pPr>
            <a:r>
              <a:rPr lang="en-US" sz="5600" b="1" spc="168" dirty="0">
                <a:solidFill>
                  <a:srgbClr val="00205B"/>
                </a:solidFill>
                <a:latin typeface="Arial Bold"/>
                <a:cs typeface="Arial Bold"/>
                <a:sym typeface="Arial Bold"/>
              </a:rPr>
              <a:t>TEIDEAL</a:t>
            </a:r>
            <a:endParaRPr lang="en-US" sz="5600" b="1" spc="168" dirty="0">
              <a:solidFill>
                <a:srgbClr val="00205B"/>
              </a:solidFill>
              <a:latin typeface="Arial Bold"/>
              <a:cs typeface="Arial Bold"/>
            </a:endParaRPr>
          </a:p>
        </p:txBody>
      </p:sp>
      <p:sp>
        <p:nvSpPr>
          <p:cNvPr id="4" name="Freeform 4"/>
          <p:cNvSpPr/>
          <p:nvPr/>
        </p:nvSpPr>
        <p:spPr>
          <a:xfrm>
            <a:off x="12048964" y="2055469"/>
            <a:ext cx="4620976" cy="6795411"/>
          </a:xfrm>
          <a:custGeom>
            <a:avLst/>
            <a:gdLst/>
            <a:ahLst/>
            <a:cxnLst/>
            <a:rect l="l" t="t" r="r" b="b"/>
            <a:pathLst>
              <a:path w="4620976" h="6795411">
                <a:moveTo>
                  <a:pt x="0" y="0"/>
                </a:moveTo>
                <a:lnTo>
                  <a:pt x="4620976" y="0"/>
                </a:lnTo>
                <a:lnTo>
                  <a:pt x="4620976" y="6795411"/>
                </a:lnTo>
                <a:lnTo>
                  <a:pt x="0" y="6795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Freeform 5"/>
          <p:cNvSpPr/>
          <p:nvPr/>
        </p:nvSpPr>
        <p:spPr>
          <a:xfrm>
            <a:off x="11253663" y="-64429"/>
            <a:ext cx="10755212" cy="1980560"/>
          </a:xfrm>
          <a:custGeom>
            <a:avLst/>
            <a:gdLst/>
            <a:ahLst/>
            <a:cxnLst/>
            <a:rect l="l" t="t" r="r" b="b"/>
            <a:pathLst>
              <a:path w="10755212" h="1980560">
                <a:moveTo>
                  <a:pt x="0" y="0"/>
                </a:moveTo>
                <a:lnTo>
                  <a:pt x="10755212" y="0"/>
                </a:lnTo>
                <a:lnTo>
                  <a:pt x="10755212" y="1980560"/>
                </a:lnTo>
                <a:lnTo>
                  <a:pt x="0" y="1980560"/>
                </a:lnTo>
                <a:lnTo>
                  <a:pt x="0" y="0"/>
                </a:lnTo>
                <a:close/>
              </a:path>
            </a:pathLst>
          </a:custGeom>
          <a:blipFill>
            <a:blip r:embed="rId4">
              <a:extLst>
                <a:ext uri="{96DAC541-7B7A-43D3-8B79-37D633B846F1}">
                  <asvg:svgBlip xmlns:asvg="http://schemas.microsoft.com/office/drawing/2016/SVG/main" r:embed="rId5"/>
                </a:ext>
              </a:extLst>
            </a:blip>
            <a:stretch>
              <a:fillRect l="-21" r="-21"/>
            </a:stretch>
          </a:blipFill>
        </p:spPr>
        <p:txBody>
          <a:bodyPr/>
          <a:lstStyle/>
          <a:p>
            <a:endParaRPr lang="en-IE"/>
          </a:p>
        </p:txBody>
      </p:sp>
      <p:sp>
        <p:nvSpPr>
          <p:cNvPr id="6" name="Freeform 6"/>
          <p:cNvSpPr/>
          <p:nvPr/>
        </p:nvSpPr>
        <p:spPr>
          <a:xfrm rot="9871164">
            <a:off x="-4253210" y="-2525432"/>
            <a:ext cx="12376198" cy="8190793"/>
          </a:xfrm>
          <a:custGeom>
            <a:avLst/>
            <a:gdLst/>
            <a:ahLst/>
            <a:cxnLst/>
            <a:rect l="l" t="t" r="r" b="b"/>
            <a:pathLst>
              <a:path w="12376198" h="8190793">
                <a:moveTo>
                  <a:pt x="0" y="0"/>
                </a:moveTo>
                <a:lnTo>
                  <a:pt x="12376198" y="0"/>
                </a:lnTo>
                <a:lnTo>
                  <a:pt x="12376198" y="8190793"/>
                </a:lnTo>
                <a:lnTo>
                  <a:pt x="0" y="8190793"/>
                </a:lnTo>
                <a:lnTo>
                  <a:pt x="0" y="0"/>
                </a:lnTo>
                <a:close/>
              </a:path>
            </a:pathLst>
          </a:custGeom>
          <a:blipFill>
            <a:blip r:embed="rId6">
              <a:extLst>
                <a:ext uri="{96DAC541-7B7A-43D3-8B79-37D633B846F1}">
                  <asvg:svgBlip xmlns:asvg="http://schemas.microsoft.com/office/drawing/2016/SVG/main" r:embed="rId7"/>
                </a:ext>
              </a:extLst>
            </a:blip>
            <a:stretch>
              <a:fillRect t="-95" b="-95"/>
            </a:stretch>
          </a:blipFill>
        </p:spPr>
        <p:txBody>
          <a:bodyPr/>
          <a:lstStyle/>
          <a:p>
            <a:endParaRPr lang="en-IE"/>
          </a:p>
        </p:txBody>
      </p:sp>
      <p:sp>
        <p:nvSpPr>
          <p:cNvPr id="7" name="Freeform 7"/>
          <p:cNvSpPr/>
          <p:nvPr/>
        </p:nvSpPr>
        <p:spPr>
          <a:xfrm rot="9712731">
            <a:off x="-2893351" y="-1637153"/>
            <a:ext cx="7818367" cy="5174337"/>
          </a:xfrm>
          <a:custGeom>
            <a:avLst/>
            <a:gdLst/>
            <a:ahLst/>
            <a:cxnLst/>
            <a:rect l="l" t="t" r="r" b="b"/>
            <a:pathLst>
              <a:path w="7818367" h="5174337">
                <a:moveTo>
                  <a:pt x="0" y="0"/>
                </a:moveTo>
                <a:lnTo>
                  <a:pt x="7818367" y="0"/>
                </a:lnTo>
                <a:lnTo>
                  <a:pt x="7818367" y="5174337"/>
                </a:lnTo>
                <a:lnTo>
                  <a:pt x="0" y="5174337"/>
                </a:lnTo>
                <a:lnTo>
                  <a:pt x="0" y="0"/>
                </a:lnTo>
                <a:close/>
              </a:path>
            </a:pathLst>
          </a:custGeom>
          <a:blipFill>
            <a:blip r:embed="rId8">
              <a:extLst>
                <a:ext uri="{96DAC541-7B7A-43D3-8B79-37D633B846F1}">
                  <asvg:svgBlip xmlns:asvg="http://schemas.microsoft.com/office/drawing/2016/SVG/main" r:embed="rId9"/>
                </a:ext>
              </a:extLst>
            </a:blip>
            <a:stretch>
              <a:fillRect t="-151" b="-151"/>
            </a:stretch>
          </a:blipFill>
        </p:spPr>
        <p:txBody>
          <a:bodyPr/>
          <a:lstStyle/>
          <a:p>
            <a:endParaRPr lang="en-IE"/>
          </a:p>
        </p:txBody>
      </p:sp>
      <p:sp>
        <p:nvSpPr>
          <p:cNvPr id="8" name="TextBox 8"/>
          <p:cNvSpPr txBox="1"/>
          <p:nvPr/>
        </p:nvSpPr>
        <p:spPr>
          <a:xfrm>
            <a:off x="13330344" y="4060751"/>
            <a:ext cx="3138065" cy="840871"/>
          </a:xfrm>
          <a:prstGeom prst="rect">
            <a:avLst/>
          </a:prstGeom>
        </p:spPr>
        <p:txBody>
          <a:bodyPr lIns="0" tIns="0" rIns="0" bIns="0" rtlCol="0" anchor="t">
            <a:spAutoFit/>
          </a:bodyPr>
          <a:lstStyle/>
          <a:p>
            <a:pPr algn="l">
              <a:lnSpc>
                <a:spcPts val="7000"/>
              </a:lnSpc>
            </a:pPr>
            <a:r>
              <a:rPr lang="en-US" sz="4950" spc="399" dirty="0">
                <a:solidFill>
                  <a:srgbClr val="00205B"/>
                </a:solidFill>
                <a:ea typeface="+mn-lt"/>
                <a:cs typeface="+mn-lt"/>
                <a:sym typeface="Roboto"/>
              </a:rPr>
              <a:t>TÉACS</a:t>
            </a:r>
            <a:endParaRPr lang="en-US" dirty="0"/>
          </a:p>
        </p:txBody>
      </p:sp>
    </p:spTree>
    <p:extLst>
      <p:ext uri="{BB962C8B-B14F-4D97-AF65-F5344CB8AC3E}">
        <p14:creationId xmlns:p14="http://schemas.microsoft.com/office/powerpoint/2010/main" val="347111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90485" y="392249"/>
            <a:ext cx="6004157" cy="923266"/>
          </a:xfrm>
          <a:prstGeom prst="rect">
            <a:avLst/>
          </a:prstGeom>
        </p:spPr>
        <p:txBody>
          <a:bodyPr wrap="square" lIns="0" tIns="0" rIns="0" bIns="0" rtlCol="0" anchor="t">
            <a:spAutoFit/>
          </a:bodyPr>
          <a:lstStyle/>
          <a:p>
            <a:pPr algn="ctr">
              <a:lnSpc>
                <a:spcPts val="7875"/>
              </a:lnSpc>
            </a:pPr>
            <a:r>
              <a:rPr lang="en-US" sz="5600" b="1" spc="168" dirty="0">
                <a:solidFill>
                  <a:srgbClr val="00205B"/>
                </a:solidFill>
                <a:latin typeface="Arial Bold"/>
                <a:cs typeface="Arial Bold"/>
                <a:sym typeface="Arial Bold"/>
              </a:rPr>
              <a:t>TEIDEAL</a:t>
            </a:r>
            <a:endParaRPr lang="en-US" sz="5600" b="1" spc="168" dirty="0">
              <a:solidFill>
                <a:srgbClr val="00205B"/>
              </a:solidFill>
              <a:latin typeface="Arial Bold"/>
              <a:cs typeface="Arial Bold"/>
            </a:endParaRPr>
          </a:p>
        </p:txBody>
      </p:sp>
      <p:sp>
        <p:nvSpPr>
          <p:cNvPr id="3" name="Freeform 3"/>
          <p:cNvSpPr/>
          <p:nvPr/>
        </p:nvSpPr>
        <p:spPr>
          <a:xfrm rot="6778857">
            <a:off x="-5963613" y="579335"/>
            <a:ext cx="12721166" cy="8419099"/>
          </a:xfrm>
          <a:custGeom>
            <a:avLst/>
            <a:gdLst/>
            <a:ahLst/>
            <a:cxnLst/>
            <a:rect l="l" t="t" r="r" b="b"/>
            <a:pathLst>
              <a:path w="12721166" h="8419099">
                <a:moveTo>
                  <a:pt x="0" y="0"/>
                </a:moveTo>
                <a:lnTo>
                  <a:pt x="12721165" y="0"/>
                </a:lnTo>
                <a:lnTo>
                  <a:pt x="12721165" y="8419099"/>
                </a:lnTo>
                <a:lnTo>
                  <a:pt x="0" y="84190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Freeform 4"/>
          <p:cNvSpPr/>
          <p:nvPr/>
        </p:nvSpPr>
        <p:spPr>
          <a:xfrm rot="10712732">
            <a:off x="14628328" y="-922010"/>
            <a:ext cx="5639630" cy="5639630"/>
          </a:xfrm>
          <a:custGeom>
            <a:avLst/>
            <a:gdLst/>
            <a:ahLst/>
            <a:cxnLst/>
            <a:rect l="l" t="t" r="r" b="b"/>
            <a:pathLst>
              <a:path w="5639630" h="5639630">
                <a:moveTo>
                  <a:pt x="0" y="0"/>
                </a:moveTo>
                <a:lnTo>
                  <a:pt x="5639631" y="0"/>
                </a:lnTo>
                <a:lnTo>
                  <a:pt x="5639631" y="5639630"/>
                </a:lnTo>
                <a:lnTo>
                  <a:pt x="0" y="5639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5" name="Freeform 5"/>
          <p:cNvSpPr/>
          <p:nvPr/>
        </p:nvSpPr>
        <p:spPr>
          <a:xfrm>
            <a:off x="13913309" y="316038"/>
            <a:ext cx="4202679" cy="4156832"/>
          </a:xfrm>
          <a:custGeom>
            <a:avLst/>
            <a:gdLst/>
            <a:ahLst/>
            <a:cxnLst/>
            <a:rect l="l" t="t" r="r" b="b"/>
            <a:pathLst>
              <a:path w="4202679" h="4156832">
                <a:moveTo>
                  <a:pt x="0" y="0"/>
                </a:moveTo>
                <a:lnTo>
                  <a:pt x="4202679" y="0"/>
                </a:lnTo>
                <a:lnTo>
                  <a:pt x="4202679" y="4156832"/>
                </a:lnTo>
                <a:lnTo>
                  <a:pt x="0" y="41568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grpSp>
        <p:nvGrpSpPr>
          <p:cNvPr id="6" name="Group 6"/>
          <p:cNvGrpSpPr/>
          <p:nvPr/>
        </p:nvGrpSpPr>
        <p:grpSpPr>
          <a:xfrm>
            <a:off x="9691510" y="2091414"/>
            <a:ext cx="7308582" cy="6619174"/>
            <a:chOff x="0" y="0"/>
            <a:chExt cx="9744776" cy="8825565"/>
          </a:xfrm>
        </p:grpSpPr>
        <p:sp>
          <p:nvSpPr>
            <p:cNvPr id="7" name="Freeform 7"/>
            <p:cNvSpPr/>
            <p:nvPr/>
          </p:nvSpPr>
          <p:spPr>
            <a:xfrm>
              <a:off x="19050" y="19050"/>
              <a:ext cx="9706610" cy="8787384"/>
            </a:xfrm>
            <a:custGeom>
              <a:avLst/>
              <a:gdLst/>
              <a:ahLst/>
              <a:cxnLst/>
              <a:rect l="l" t="t" r="r" b="b"/>
              <a:pathLst>
                <a:path w="9706610" h="8787384">
                  <a:moveTo>
                    <a:pt x="0" y="1464564"/>
                  </a:moveTo>
                  <a:cubicBezTo>
                    <a:pt x="0" y="655701"/>
                    <a:pt x="655955" y="0"/>
                    <a:pt x="1465199" y="0"/>
                  </a:cubicBezTo>
                  <a:lnTo>
                    <a:pt x="8241411" y="0"/>
                  </a:lnTo>
                  <a:cubicBezTo>
                    <a:pt x="9050655" y="0"/>
                    <a:pt x="9706610" y="655701"/>
                    <a:pt x="9706610" y="1464564"/>
                  </a:cubicBezTo>
                  <a:lnTo>
                    <a:pt x="9706610" y="7322820"/>
                  </a:lnTo>
                  <a:cubicBezTo>
                    <a:pt x="9706610" y="8131683"/>
                    <a:pt x="9050655" y="8787384"/>
                    <a:pt x="8241411" y="8787384"/>
                  </a:cubicBezTo>
                  <a:lnTo>
                    <a:pt x="1465199" y="8787384"/>
                  </a:lnTo>
                  <a:cubicBezTo>
                    <a:pt x="655955" y="8787511"/>
                    <a:pt x="0" y="8131683"/>
                    <a:pt x="0" y="7322820"/>
                  </a:cubicBezTo>
                  <a:close/>
                </a:path>
              </a:pathLst>
            </a:custGeom>
            <a:solidFill>
              <a:srgbClr val="FFFFFF"/>
            </a:solidFill>
            <a:ln w="12700">
              <a:solidFill>
                <a:srgbClr val="000000"/>
              </a:solidFill>
            </a:ln>
          </p:spPr>
          <p:txBody>
            <a:bodyPr/>
            <a:lstStyle/>
            <a:p>
              <a:endParaRPr lang="en-IE"/>
            </a:p>
          </p:txBody>
        </p:sp>
        <p:sp>
          <p:nvSpPr>
            <p:cNvPr id="8" name="Freeform 8"/>
            <p:cNvSpPr/>
            <p:nvPr/>
          </p:nvSpPr>
          <p:spPr>
            <a:xfrm>
              <a:off x="0" y="0"/>
              <a:ext cx="9744710" cy="8825484"/>
            </a:xfrm>
            <a:custGeom>
              <a:avLst/>
              <a:gdLst/>
              <a:ahLst/>
              <a:cxnLst/>
              <a:rect l="l" t="t" r="r" b="b"/>
              <a:pathLst>
                <a:path w="9744710" h="8825484">
                  <a:moveTo>
                    <a:pt x="0" y="1483614"/>
                  </a:moveTo>
                  <a:cubicBezTo>
                    <a:pt x="0" y="664210"/>
                    <a:pt x="664591" y="0"/>
                    <a:pt x="1484249" y="0"/>
                  </a:cubicBezTo>
                  <a:lnTo>
                    <a:pt x="8260461" y="0"/>
                  </a:lnTo>
                  <a:lnTo>
                    <a:pt x="8260461" y="19050"/>
                  </a:lnTo>
                  <a:lnTo>
                    <a:pt x="8260461" y="0"/>
                  </a:lnTo>
                  <a:cubicBezTo>
                    <a:pt x="9080246" y="0"/>
                    <a:pt x="9744710" y="664210"/>
                    <a:pt x="9744710" y="1483614"/>
                  </a:cubicBezTo>
                  <a:lnTo>
                    <a:pt x="9725660" y="1483614"/>
                  </a:lnTo>
                  <a:lnTo>
                    <a:pt x="9744710" y="1483614"/>
                  </a:lnTo>
                  <a:lnTo>
                    <a:pt x="9744710" y="7341870"/>
                  </a:lnTo>
                  <a:lnTo>
                    <a:pt x="9725660" y="7341870"/>
                  </a:lnTo>
                  <a:lnTo>
                    <a:pt x="9744710" y="7341870"/>
                  </a:lnTo>
                  <a:cubicBezTo>
                    <a:pt x="9744710" y="8161274"/>
                    <a:pt x="9080119" y="8825484"/>
                    <a:pt x="8260461" y="8825484"/>
                  </a:cubicBezTo>
                  <a:lnTo>
                    <a:pt x="8260461" y="8806434"/>
                  </a:lnTo>
                  <a:lnTo>
                    <a:pt x="8260461" y="8825484"/>
                  </a:lnTo>
                  <a:lnTo>
                    <a:pt x="1484249" y="8825484"/>
                  </a:lnTo>
                  <a:lnTo>
                    <a:pt x="1484249" y="8806434"/>
                  </a:lnTo>
                  <a:lnTo>
                    <a:pt x="1484249" y="8825484"/>
                  </a:lnTo>
                  <a:cubicBezTo>
                    <a:pt x="664591" y="8825611"/>
                    <a:pt x="0" y="8161274"/>
                    <a:pt x="0" y="7341870"/>
                  </a:cubicBezTo>
                  <a:lnTo>
                    <a:pt x="0" y="1483614"/>
                  </a:lnTo>
                  <a:lnTo>
                    <a:pt x="19050" y="1483614"/>
                  </a:lnTo>
                  <a:lnTo>
                    <a:pt x="0" y="1483614"/>
                  </a:lnTo>
                  <a:moveTo>
                    <a:pt x="38100" y="1483614"/>
                  </a:moveTo>
                  <a:lnTo>
                    <a:pt x="38100" y="7341870"/>
                  </a:lnTo>
                  <a:lnTo>
                    <a:pt x="19050" y="7341870"/>
                  </a:lnTo>
                  <a:lnTo>
                    <a:pt x="38100" y="7341870"/>
                  </a:lnTo>
                  <a:cubicBezTo>
                    <a:pt x="38100" y="8140192"/>
                    <a:pt x="685546" y="8787384"/>
                    <a:pt x="1484249" y="8787384"/>
                  </a:cubicBezTo>
                  <a:lnTo>
                    <a:pt x="8260461" y="8787384"/>
                  </a:lnTo>
                  <a:cubicBezTo>
                    <a:pt x="9059164" y="8787384"/>
                    <a:pt x="9706610" y="8140192"/>
                    <a:pt x="9706610" y="7341870"/>
                  </a:cubicBezTo>
                  <a:lnTo>
                    <a:pt x="9706610" y="1483614"/>
                  </a:lnTo>
                  <a:cubicBezTo>
                    <a:pt x="9706737" y="685292"/>
                    <a:pt x="9059164" y="38100"/>
                    <a:pt x="8260461" y="38100"/>
                  </a:cubicBezTo>
                  <a:lnTo>
                    <a:pt x="1484249" y="38100"/>
                  </a:lnTo>
                  <a:lnTo>
                    <a:pt x="1484249" y="19050"/>
                  </a:lnTo>
                  <a:lnTo>
                    <a:pt x="1484249" y="38100"/>
                  </a:lnTo>
                  <a:cubicBezTo>
                    <a:pt x="685546" y="38100"/>
                    <a:pt x="38100" y="685292"/>
                    <a:pt x="38100" y="1483614"/>
                  </a:cubicBezTo>
                  <a:close/>
                </a:path>
              </a:pathLst>
            </a:custGeom>
            <a:solidFill>
              <a:srgbClr val="212C52"/>
            </a:solidFill>
            <a:ln w="12700">
              <a:solidFill>
                <a:srgbClr val="000000"/>
              </a:solidFill>
            </a:ln>
          </p:spPr>
          <p:txBody>
            <a:bodyPr/>
            <a:lstStyle/>
            <a:p>
              <a:endParaRPr lang="en-IE"/>
            </a:p>
          </p:txBody>
        </p:sp>
        <p:sp>
          <p:nvSpPr>
            <p:cNvPr id="9" name="TextBox 9"/>
            <p:cNvSpPr txBox="1"/>
            <p:nvPr/>
          </p:nvSpPr>
          <p:spPr>
            <a:xfrm>
              <a:off x="0" y="-85725"/>
              <a:ext cx="9744776" cy="8911290"/>
            </a:xfrm>
            <a:prstGeom prst="rect">
              <a:avLst/>
            </a:prstGeom>
          </p:spPr>
          <p:txBody>
            <a:bodyPr lIns="254000" tIns="254000" rIns="254000" bIns="254000" rtlCol="0" anchor="t"/>
            <a:lstStyle/>
            <a:p>
              <a:pPr marL="757237" lvl="3" indent="-189309" algn="l">
                <a:lnSpc>
                  <a:spcPts val="3909"/>
                </a:lnSpc>
                <a:buFont typeface="Arial"/>
                <a:buChar char="￭"/>
              </a:pPr>
              <a:r>
                <a:rPr lang="en-US" sz="2750" spc="82">
                  <a:solidFill>
                    <a:srgbClr val="00205B"/>
                  </a:solidFill>
                  <a:latin typeface="Arial"/>
                  <a:ea typeface="Arial"/>
                  <a:cs typeface="Arial"/>
                  <a:sym typeface="Arial"/>
                </a:rPr>
                <a:t>Lorem ipsum dolor sit amet, consectetur adipiscing elit. Suspendisse eget dui imperdiet ipsum cursus ultrices id nec nulla. Suspendisse potenti. Nullam pharetra eu metus vitae euismod. Nunc egestas nulla a nunc aliquet, non venenatis justo ullamcorper. Morbi a aliquet quam. Class aptent taciti sociosqu ad litora torquent per conubia nostra, per inceptos himenaeos. </a:t>
              </a:r>
            </a:p>
          </p:txBody>
        </p:sp>
      </p:grpSp>
      <p:grpSp>
        <p:nvGrpSpPr>
          <p:cNvPr id="10" name="Group 10"/>
          <p:cNvGrpSpPr/>
          <p:nvPr/>
        </p:nvGrpSpPr>
        <p:grpSpPr>
          <a:xfrm>
            <a:off x="1161872" y="2091415"/>
            <a:ext cx="7308582" cy="6619174"/>
            <a:chOff x="0" y="0"/>
            <a:chExt cx="9744776" cy="8825565"/>
          </a:xfrm>
        </p:grpSpPr>
        <p:sp>
          <p:nvSpPr>
            <p:cNvPr id="11" name="Freeform 11"/>
            <p:cNvSpPr/>
            <p:nvPr/>
          </p:nvSpPr>
          <p:spPr>
            <a:xfrm>
              <a:off x="19050" y="19050"/>
              <a:ext cx="9706610" cy="8787384"/>
            </a:xfrm>
            <a:custGeom>
              <a:avLst/>
              <a:gdLst/>
              <a:ahLst/>
              <a:cxnLst/>
              <a:rect l="l" t="t" r="r" b="b"/>
              <a:pathLst>
                <a:path w="9706610" h="8787384">
                  <a:moveTo>
                    <a:pt x="0" y="1464564"/>
                  </a:moveTo>
                  <a:cubicBezTo>
                    <a:pt x="0" y="655701"/>
                    <a:pt x="655955" y="0"/>
                    <a:pt x="1465199" y="0"/>
                  </a:cubicBezTo>
                  <a:lnTo>
                    <a:pt x="8241411" y="0"/>
                  </a:lnTo>
                  <a:cubicBezTo>
                    <a:pt x="9050655" y="0"/>
                    <a:pt x="9706610" y="655701"/>
                    <a:pt x="9706610" y="1464564"/>
                  </a:cubicBezTo>
                  <a:lnTo>
                    <a:pt x="9706610" y="7322820"/>
                  </a:lnTo>
                  <a:cubicBezTo>
                    <a:pt x="9706610" y="8131683"/>
                    <a:pt x="9050655" y="8787384"/>
                    <a:pt x="8241411" y="8787384"/>
                  </a:cubicBezTo>
                  <a:lnTo>
                    <a:pt x="1465199" y="8787384"/>
                  </a:lnTo>
                  <a:cubicBezTo>
                    <a:pt x="655955" y="8787511"/>
                    <a:pt x="0" y="8131683"/>
                    <a:pt x="0" y="7322820"/>
                  </a:cubicBezTo>
                  <a:close/>
                </a:path>
              </a:pathLst>
            </a:custGeom>
            <a:solidFill>
              <a:srgbClr val="FFFFFF"/>
            </a:solidFill>
            <a:ln w="12700">
              <a:solidFill>
                <a:srgbClr val="000000"/>
              </a:solidFill>
            </a:ln>
          </p:spPr>
          <p:txBody>
            <a:bodyPr/>
            <a:lstStyle/>
            <a:p>
              <a:endParaRPr lang="en-IE"/>
            </a:p>
          </p:txBody>
        </p:sp>
        <p:sp>
          <p:nvSpPr>
            <p:cNvPr id="12" name="Freeform 12"/>
            <p:cNvSpPr/>
            <p:nvPr/>
          </p:nvSpPr>
          <p:spPr>
            <a:xfrm>
              <a:off x="0" y="0"/>
              <a:ext cx="9744710" cy="8825484"/>
            </a:xfrm>
            <a:custGeom>
              <a:avLst/>
              <a:gdLst/>
              <a:ahLst/>
              <a:cxnLst/>
              <a:rect l="l" t="t" r="r" b="b"/>
              <a:pathLst>
                <a:path w="9744710" h="8825484">
                  <a:moveTo>
                    <a:pt x="0" y="1483614"/>
                  </a:moveTo>
                  <a:cubicBezTo>
                    <a:pt x="0" y="664210"/>
                    <a:pt x="664591" y="0"/>
                    <a:pt x="1484249" y="0"/>
                  </a:cubicBezTo>
                  <a:lnTo>
                    <a:pt x="8260461" y="0"/>
                  </a:lnTo>
                  <a:lnTo>
                    <a:pt x="8260461" y="19050"/>
                  </a:lnTo>
                  <a:lnTo>
                    <a:pt x="8260461" y="0"/>
                  </a:lnTo>
                  <a:cubicBezTo>
                    <a:pt x="9080246" y="0"/>
                    <a:pt x="9744710" y="664210"/>
                    <a:pt x="9744710" y="1483614"/>
                  </a:cubicBezTo>
                  <a:lnTo>
                    <a:pt x="9725660" y="1483614"/>
                  </a:lnTo>
                  <a:lnTo>
                    <a:pt x="9744710" y="1483614"/>
                  </a:lnTo>
                  <a:lnTo>
                    <a:pt x="9744710" y="7341870"/>
                  </a:lnTo>
                  <a:lnTo>
                    <a:pt x="9725660" y="7341870"/>
                  </a:lnTo>
                  <a:lnTo>
                    <a:pt x="9744710" y="7341870"/>
                  </a:lnTo>
                  <a:cubicBezTo>
                    <a:pt x="9744710" y="8161274"/>
                    <a:pt x="9080119" y="8825484"/>
                    <a:pt x="8260461" y="8825484"/>
                  </a:cubicBezTo>
                  <a:lnTo>
                    <a:pt x="8260461" y="8806434"/>
                  </a:lnTo>
                  <a:lnTo>
                    <a:pt x="8260461" y="8825484"/>
                  </a:lnTo>
                  <a:lnTo>
                    <a:pt x="1484249" y="8825484"/>
                  </a:lnTo>
                  <a:lnTo>
                    <a:pt x="1484249" y="8806434"/>
                  </a:lnTo>
                  <a:lnTo>
                    <a:pt x="1484249" y="8825484"/>
                  </a:lnTo>
                  <a:cubicBezTo>
                    <a:pt x="664591" y="8825611"/>
                    <a:pt x="0" y="8161274"/>
                    <a:pt x="0" y="7341870"/>
                  </a:cubicBezTo>
                  <a:lnTo>
                    <a:pt x="0" y="1483614"/>
                  </a:lnTo>
                  <a:lnTo>
                    <a:pt x="19050" y="1483614"/>
                  </a:lnTo>
                  <a:lnTo>
                    <a:pt x="0" y="1483614"/>
                  </a:lnTo>
                  <a:moveTo>
                    <a:pt x="38100" y="1483614"/>
                  </a:moveTo>
                  <a:lnTo>
                    <a:pt x="38100" y="7341870"/>
                  </a:lnTo>
                  <a:lnTo>
                    <a:pt x="19050" y="7341870"/>
                  </a:lnTo>
                  <a:lnTo>
                    <a:pt x="38100" y="7341870"/>
                  </a:lnTo>
                  <a:cubicBezTo>
                    <a:pt x="38100" y="8140192"/>
                    <a:pt x="685546" y="8787384"/>
                    <a:pt x="1484249" y="8787384"/>
                  </a:cubicBezTo>
                  <a:lnTo>
                    <a:pt x="8260461" y="8787384"/>
                  </a:lnTo>
                  <a:cubicBezTo>
                    <a:pt x="9059164" y="8787384"/>
                    <a:pt x="9706610" y="8140192"/>
                    <a:pt x="9706610" y="7341870"/>
                  </a:cubicBezTo>
                  <a:lnTo>
                    <a:pt x="9706610" y="1483614"/>
                  </a:lnTo>
                  <a:cubicBezTo>
                    <a:pt x="9706737" y="685292"/>
                    <a:pt x="9059164" y="38100"/>
                    <a:pt x="8260461" y="38100"/>
                  </a:cubicBezTo>
                  <a:lnTo>
                    <a:pt x="1484249" y="38100"/>
                  </a:lnTo>
                  <a:lnTo>
                    <a:pt x="1484249" y="19050"/>
                  </a:lnTo>
                  <a:lnTo>
                    <a:pt x="1484249" y="38100"/>
                  </a:lnTo>
                  <a:cubicBezTo>
                    <a:pt x="685546" y="38100"/>
                    <a:pt x="38100" y="685292"/>
                    <a:pt x="38100" y="1483614"/>
                  </a:cubicBezTo>
                  <a:close/>
                </a:path>
              </a:pathLst>
            </a:custGeom>
            <a:solidFill>
              <a:srgbClr val="B54C98"/>
            </a:solidFill>
            <a:ln w="12700">
              <a:solidFill>
                <a:srgbClr val="000000"/>
              </a:solidFill>
            </a:ln>
          </p:spPr>
          <p:txBody>
            <a:bodyPr/>
            <a:lstStyle/>
            <a:p>
              <a:endParaRPr lang="en-IE"/>
            </a:p>
          </p:txBody>
        </p:sp>
        <p:sp>
          <p:nvSpPr>
            <p:cNvPr id="13" name="TextBox 13"/>
            <p:cNvSpPr txBox="1"/>
            <p:nvPr/>
          </p:nvSpPr>
          <p:spPr>
            <a:xfrm>
              <a:off x="0" y="-85725"/>
              <a:ext cx="9744776" cy="8911290"/>
            </a:xfrm>
            <a:prstGeom prst="rect">
              <a:avLst/>
            </a:prstGeom>
          </p:spPr>
          <p:txBody>
            <a:bodyPr lIns="254000" tIns="254000" rIns="254000" bIns="254000" rtlCol="0" anchor="t"/>
            <a:lstStyle/>
            <a:p>
              <a:pPr marL="757237" lvl="3" indent="-189309" algn="l">
                <a:lnSpc>
                  <a:spcPts val="3909"/>
                </a:lnSpc>
                <a:buFont typeface="Arial"/>
                <a:buChar char="￭"/>
              </a:pPr>
              <a:r>
                <a:rPr lang="en-US" sz="2750" spc="82">
                  <a:solidFill>
                    <a:srgbClr val="00205B"/>
                  </a:solidFill>
                  <a:latin typeface="Arial"/>
                  <a:ea typeface="Arial"/>
                  <a:cs typeface="Arial"/>
                  <a:sym typeface="Arial"/>
                </a:rPr>
                <a:t>Lorem ipsum dolor sit amet, consectetur adipiscing elit. Suspendisse eget dui imperdiet ipsum cursus ultrices id nec nulla. Suspendisse potenti. Nullam pharetra eu metus vitae euismod. Nunc egestas nulla a nunc aliquet, non venenatis justo ullamcorper. Morbi a aliquet quam. Class aptent taciti sociosqu ad litora torquent per conubia nostra, per inceptos himenaeos. </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4B96"/>
        </a:solidFill>
        <a:effectLst/>
      </p:bgPr>
    </p:bg>
    <p:spTree>
      <p:nvGrpSpPr>
        <p:cNvPr id="1" name=""/>
        <p:cNvGrpSpPr/>
        <p:nvPr/>
      </p:nvGrpSpPr>
      <p:grpSpPr>
        <a:xfrm>
          <a:off x="0" y="0"/>
          <a:ext cx="0" cy="0"/>
          <a:chOff x="0" y="0"/>
          <a:chExt cx="0" cy="0"/>
        </a:xfrm>
      </p:grpSpPr>
      <p:sp>
        <p:nvSpPr>
          <p:cNvPr id="2" name="Freeform 2"/>
          <p:cNvSpPr/>
          <p:nvPr/>
        </p:nvSpPr>
        <p:spPr>
          <a:xfrm>
            <a:off x="398523" y="542751"/>
            <a:ext cx="12628906" cy="8715549"/>
          </a:xfrm>
          <a:custGeom>
            <a:avLst/>
            <a:gdLst/>
            <a:ahLst/>
            <a:cxnLst/>
            <a:rect l="l" t="t" r="r" b="b"/>
            <a:pathLst>
              <a:path w="12628906" h="8715549">
                <a:moveTo>
                  <a:pt x="0" y="0"/>
                </a:moveTo>
                <a:lnTo>
                  <a:pt x="12628906" y="0"/>
                </a:lnTo>
                <a:lnTo>
                  <a:pt x="12628906" y="8715549"/>
                </a:lnTo>
                <a:lnTo>
                  <a:pt x="0" y="87155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3" name="Freeform 3"/>
          <p:cNvSpPr/>
          <p:nvPr/>
        </p:nvSpPr>
        <p:spPr>
          <a:xfrm>
            <a:off x="563000" y="656261"/>
            <a:ext cx="12244722" cy="8450413"/>
          </a:xfrm>
          <a:custGeom>
            <a:avLst/>
            <a:gdLst/>
            <a:ahLst/>
            <a:cxnLst/>
            <a:rect l="l" t="t" r="r" b="b"/>
            <a:pathLst>
              <a:path w="12244722" h="8450413">
                <a:moveTo>
                  <a:pt x="0" y="0"/>
                </a:moveTo>
                <a:lnTo>
                  <a:pt x="12244723" y="0"/>
                </a:lnTo>
                <a:lnTo>
                  <a:pt x="12244723" y="8450414"/>
                </a:lnTo>
                <a:lnTo>
                  <a:pt x="0" y="8450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4" name="TextBox 4"/>
          <p:cNvSpPr txBox="1"/>
          <p:nvPr/>
        </p:nvSpPr>
        <p:spPr>
          <a:xfrm>
            <a:off x="5213406" y="4127932"/>
            <a:ext cx="3024608" cy="1538883"/>
          </a:xfrm>
          <a:prstGeom prst="rect">
            <a:avLst/>
          </a:prstGeom>
        </p:spPr>
        <p:txBody>
          <a:bodyPr lIns="0" tIns="0" rIns="0" bIns="0" rtlCol="0" anchor="t">
            <a:spAutoFit/>
          </a:bodyPr>
          <a:lstStyle/>
          <a:p>
            <a:r>
              <a:rPr lang="en-US" sz="5000" dirty="0">
                <a:solidFill>
                  <a:srgbClr val="00205B"/>
                </a:solidFill>
                <a:latin typeface="Calibri"/>
                <a:ea typeface="Calibri"/>
                <a:cs typeface="Calibri"/>
                <a:sym typeface="Arial"/>
              </a:rPr>
              <a:t>TÉACS</a:t>
            </a:r>
            <a:endParaRPr lang="en-US" sz="5000" dirty="0">
              <a:solidFill>
                <a:srgbClr val="000000"/>
              </a:solidFill>
              <a:latin typeface="Calibri"/>
              <a:ea typeface="Calibri"/>
              <a:cs typeface="Calibri"/>
            </a:endParaRPr>
          </a:p>
          <a:p>
            <a:endParaRPr lang="en-US" sz="5000" dirty="0">
              <a:solidFill>
                <a:srgbClr val="00205B"/>
              </a:solidFill>
              <a:latin typeface="Calibri"/>
              <a:ea typeface="Calibri"/>
              <a:cs typeface="Calibri"/>
            </a:endParaRPr>
          </a:p>
        </p:txBody>
      </p:sp>
      <p:sp>
        <p:nvSpPr>
          <p:cNvPr id="5" name="Freeform 5"/>
          <p:cNvSpPr/>
          <p:nvPr/>
        </p:nvSpPr>
        <p:spPr>
          <a:xfrm rot="10712732">
            <a:off x="14628328" y="-922010"/>
            <a:ext cx="5639630" cy="5639630"/>
          </a:xfrm>
          <a:custGeom>
            <a:avLst/>
            <a:gdLst/>
            <a:ahLst/>
            <a:cxnLst/>
            <a:rect l="l" t="t" r="r" b="b"/>
            <a:pathLst>
              <a:path w="5639630" h="5639630">
                <a:moveTo>
                  <a:pt x="0" y="0"/>
                </a:moveTo>
                <a:lnTo>
                  <a:pt x="5639631" y="0"/>
                </a:lnTo>
                <a:lnTo>
                  <a:pt x="5639631" y="5639630"/>
                </a:lnTo>
                <a:lnTo>
                  <a:pt x="0" y="5639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6" name="Freeform 6"/>
          <p:cNvSpPr/>
          <p:nvPr/>
        </p:nvSpPr>
        <p:spPr>
          <a:xfrm>
            <a:off x="13913309" y="316038"/>
            <a:ext cx="4202679" cy="4156832"/>
          </a:xfrm>
          <a:custGeom>
            <a:avLst/>
            <a:gdLst/>
            <a:ahLst/>
            <a:cxnLst/>
            <a:rect l="l" t="t" r="r" b="b"/>
            <a:pathLst>
              <a:path w="4202679" h="4156832">
                <a:moveTo>
                  <a:pt x="0" y="0"/>
                </a:moveTo>
                <a:lnTo>
                  <a:pt x="4202679" y="0"/>
                </a:lnTo>
                <a:lnTo>
                  <a:pt x="4202679" y="4156832"/>
                </a:lnTo>
                <a:lnTo>
                  <a:pt x="0" y="41568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2A50"/>
        </a:solidFill>
        <a:effectLst/>
      </p:bgPr>
    </p:bg>
    <p:spTree>
      <p:nvGrpSpPr>
        <p:cNvPr id="1" name="">
          <a:extLst>
            <a:ext uri="{FF2B5EF4-FFF2-40B4-BE49-F238E27FC236}">
              <a16:creationId xmlns:a16="http://schemas.microsoft.com/office/drawing/2014/main" id="{C06634B5-FBA9-251F-75B3-E98E9A43E04E}"/>
            </a:ext>
          </a:extLst>
        </p:cNvPr>
        <p:cNvGrpSpPr/>
        <p:nvPr/>
      </p:nvGrpSpPr>
      <p:grpSpPr>
        <a:xfrm>
          <a:off x="0" y="0"/>
          <a:ext cx="0" cy="0"/>
          <a:chOff x="0" y="0"/>
          <a:chExt cx="0" cy="0"/>
        </a:xfrm>
      </p:grpSpPr>
      <p:grpSp>
        <p:nvGrpSpPr>
          <p:cNvPr id="10" name="Group 10">
            <a:extLst>
              <a:ext uri="{FF2B5EF4-FFF2-40B4-BE49-F238E27FC236}">
                <a16:creationId xmlns:a16="http://schemas.microsoft.com/office/drawing/2014/main" id="{8DFFF2AC-89D3-3A99-7285-ECB444523DD5}"/>
              </a:ext>
            </a:extLst>
          </p:cNvPr>
          <p:cNvGrpSpPr/>
          <p:nvPr/>
        </p:nvGrpSpPr>
        <p:grpSpPr>
          <a:xfrm>
            <a:off x="707922" y="521571"/>
            <a:ext cx="9369758" cy="7816766"/>
            <a:chOff x="0" y="0"/>
            <a:chExt cx="2869138" cy="2058737"/>
          </a:xfrm>
        </p:grpSpPr>
        <p:sp>
          <p:nvSpPr>
            <p:cNvPr id="11" name="Freeform 11">
              <a:extLst>
                <a:ext uri="{FF2B5EF4-FFF2-40B4-BE49-F238E27FC236}">
                  <a16:creationId xmlns:a16="http://schemas.microsoft.com/office/drawing/2014/main" id="{53A11CE7-695E-33EF-94C9-85728D254510}"/>
                </a:ext>
              </a:extLst>
            </p:cNvPr>
            <p:cNvSpPr/>
            <p:nvPr/>
          </p:nvSpPr>
          <p:spPr>
            <a:xfrm>
              <a:off x="0" y="0"/>
              <a:ext cx="2869138" cy="2058737"/>
            </a:xfrm>
            <a:custGeom>
              <a:avLst/>
              <a:gdLst/>
              <a:ahLst/>
              <a:cxnLst/>
              <a:rect l="l" t="t" r="r" b="b"/>
              <a:pathLst>
                <a:path w="2869138" h="2058737">
                  <a:moveTo>
                    <a:pt x="36244" y="0"/>
                  </a:moveTo>
                  <a:lnTo>
                    <a:pt x="2832893" y="0"/>
                  </a:lnTo>
                  <a:cubicBezTo>
                    <a:pt x="2842506" y="0"/>
                    <a:pt x="2851725" y="3819"/>
                    <a:pt x="2858522" y="10616"/>
                  </a:cubicBezTo>
                  <a:cubicBezTo>
                    <a:pt x="2865319" y="17413"/>
                    <a:pt x="2869138" y="26632"/>
                    <a:pt x="2869138" y="36244"/>
                  </a:cubicBezTo>
                  <a:lnTo>
                    <a:pt x="2869138" y="2022492"/>
                  </a:lnTo>
                  <a:cubicBezTo>
                    <a:pt x="2869138" y="2042510"/>
                    <a:pt x="2852911" y="2058737"/>
                    <a:pt x="2832893" y="2058737"/>
                  </a:cubicBezTo>
                  <a:lnTo>
                    <a:pt x="36244" y="2058737"/>
                  </a:lnTo>
                  <a:cubicBezTo>
                    <a:pt x="16227" y="2058737"/>
                    <a:pt x="0" y="2042510"/>
                    <a:pt x="0" y="2022492"/>
                  </a:cubicBezTo>
                  <a:lnTo>
                    <a:pt x="0" y="36244"/>
                  </a:lnTo>
                  <a:cubicBezTo>
                    <a:pt x="0" y="16227"/>
                    <a:pt x="16227" y="0"/>
                    <a:pt x="36244" y="0"/>
                  </a:cubicBezTo>
                  <a:close/>
                </a:path>
              </a:pathLst>
            </a:custGeom>
            <a:solidFill>
              <a:srgbClr val="FFFFFF"/>
            </a:solidFill>
          </p:spPr>
          <p:txBody>
            <a:bodyPr/>
            <a:lstStyle/>
            <a:p>
              <a:endParaRPr lang="en-IE"/>
            </a:p>
          </p:txBody>
        </p:sp>
        <p:sp>
          <p:nvSpPr>
            <p:cNvPr id="12" name="TextBox 12">
              <a:extLst>
                <a:ext uri="{FF2B5EF4-FFF2-40B4-BE49-F238E27FC236}">
                  <a16:creationId xmlns:a16="http://schemas.microsoft.com/office/drawing/2014/main" id="{1C5EED49-9FEF-A339-9C52-F0083E942D2B}"/>
                </a:ext>
              </a:extLst>
            </p:cNvPr>
            <p:cNvSpPr txBox="1"/>
            <p:nvPr/>
          </p:nvSpPr>
          <p:spPr>
            <a:xfrm>
              <a:off x="0" y="-47625"/>
              <a:ext cx="2869138" cy="2106362"/>
            </a:xfrm>
            <a:prstGeom prst="rect">
              <a:avLst/>
            </a:prstGeom>
          </p:spPr>
          <p:txBody>
            <a:bodyPr lIns="38100" tIns="38100" rIns="38100" bIns="38100" rtlCol="0" anchor="ctr"/>
            <a:lstStyle/>
            <a:p>
              <a:pPr algn="ctr">
                <a:lnSpc>
                  <a:spcPts val="2486"/>
                </a:lnSpc>
              </a:pPr>
              <a:endParaRPr/>
            </a:p>
          </p:txBody>
        </p:sp>
      </p:grpSp>
      <p:sp>
        <p:nvSpPr>
          <p:cNvPr id="13" name="TextBox 13">
            <a:extLst>
              <a:ext uri="{FF2B5EF4-FFF2-40B4-BE49-F238E27FC236}">
                <a16:creationId xmlns:a16="http://schemas.microsoft.com/office/drawing/2014/main" id="{191B0FA1-9060-EA01-BC95-61B6AAD4C9AE}"/>
              </a:ext>
            </a:extLst>
          </p:cNvPr>
          <p:cNvSpPr txBox="1"/>
          <p:nvPr/>
        </p:nvSpPr>
        <p:spPr>
          <a:xfrm>
            <a:off x="1129363" y="3192213"/>
            <a:ext cx="8516361" cy="1231106"/>
          </a:xfrm>
          <a:prstGeom prst="rect">
            <a:avLst/>
          </a:prstGeom>
        </p:spPr>
        <p:txBody>
          <a:bodyPr wrap="square" lIns="0" tIns="0" rIns="0" bIns="0" rtlCol="0" anchor="t">
            <a:spAutoFit/>
          </a:bodyPr>
          <a:lstStyle/>
          <a:p>
            <a:pPr algn="ctr"/>
            <a:r>
              <a:rPr lang="en-US" sz="8000" dirty="0" err="1">
                <a:solidFill>
                  <a:srgbClr val="1E2A50"/>
                </a:solidFill>
                <a:ea typeface="+mn-lt"/>
                <a:cs typeface="+mn-lt"/>
              </a:rPr>
              <a:t>TÉACS</a:t>
            </a:r>
            <a:endParaRPr lang="en-US"/>
          </a:p>
        </p:txBody>
      </p:sp>
      <p:pic>
        <p:nvPicPr>
          <p:cNvPr id="16" name="Picture 15">
            <a:extLst>
              <a:ext uri="{FF2B5EF4-FFF2-40B4-BE49-F238E27FC236}">
                <a16:creationId xmlns:a16="http://schemas.microsoft.com/office/drawing/2014/main" id="{D1FA31D3-1A45-C431-38F5-820218DEB110}"/>
              </a:ext>
            </a:extLst>
          </p:cNvPr>
          <p:cNvPicPr>
            <a:picLocks noChangeAspect="1"/>
          </p:cNvPicPr>
          <p:nvPr/>
        </p:nvPicPr>
        <p:blipFill>
          <a:blip r:embed="rId2">
            <a:extLst>
              <a:ext uri="{28A0092B-C50C-407E-A947-70E740481C1C}">
                <a14:useLocalDpi xmlns:a14="http://schemas.microsoft.com/office/drawing/2010/main" val="0"/>
              </a:ext>
            </a:extLst>
          </a:blip>
          <a:srcRect t="59" b="59"/>
          <a:stretch/>
        </p:blipFill>
        <p:spPr>
          <a:xfrm>
            <a:off x="9633614" y="-5672"/>
            <a:ext cx="15615596" cy="10296594"/>
          </a:xfrm>
          <a:prstGeom prst="parallelogram">
            <a:avLst/>
          </a:prstGeom>
        </p:spPr>
      </p:pic>
    </p:spTree>
    <p:extLst>
      <p:ext uri="{BB962C8B-B14F-4D97-AF65-F5344CB8AC3E}">
        <p14:creationId xmlns:p14="http://schemas.microsoft.com/office/powerpoint/2010/main" val="322248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2A50"/>
        </a:solidFill>
        <a:effectLst/>
      </p:bgPr>
    </p:bg>
    <p:spTree>
      <p:nvGrpSpPr>
        <p:cNvPr id="1" name="">
          <a:extLst>
            <a:ext uri="{FF2B5EF4-FFF2-40B4-BE49-F238E27FC236}">
              <a16:creationId xmlns:a16="http://schemas.microsoft.com/office/drawing/2014/main" id="{1F912880-32BC-926A-75A7-7F275CC6663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B05BD68-52CA-FD77-2239-46A6E6574830}"/>
              </a:ext>
            </a:extLst>
          </p:cNvPr>
          <p:cNvGrpSpPr/>
          <p:nvPr/>
        </p:nvGrpSpPr>
        <p:grpSpPr>
          <a:xfrm>
            <a:off x="0" y="8570189"/>
            <a:ext cx="18433823" cy="1564112"/>
            <a:chOff x="0" y="-47625"/>
            <a:chExt cx="5889491" cy="499724"/>
          </a:xfrm>
        </p:grpSpPr>
        <p:sp>
          <p:nvSpPr>
            <p:cNvPr id="4" name="Freeform 4">
              <a:extLst>
                <a:ext uri="{FF2B5EF4-FFF2-40B4-BE49-F238E27FC236}">
                  <a16:creationId xmlns:a16="http://schemas.microsoft.com/office/drawing/2014/main" id="{76D55511-F1AE-7BDD-1C5D-CEBC8F23BBD5}"/>
                </a:ext>
              </a:extLst>
            </p:cNvPr>
            <p:cNvSpPr/>
            <p:nvPr/>
          </p:nvSpPr>
          <p:spPr>
            <a:xfrm>
              <a:off x="0" y="0"/>
              <a:ext cx="5889491" cy="452099"/>
            </a:xfrm>
            <a:custGeom>
              <a:avLst/>
              <a:gdLst/>
              <a:ahLst/>
              <a:cxnLst/>
              <a:rect l="l" t="t" r="r" b="b"/>
              <a:pathLst>
                <a:path w="5889491" h="452099">
                  <a:moveTo>
                    <a:pt x="0" y="0"/>
                  </a:moveTo>
                  <a:lnTo>
                    <a:pt x="5889491" y="0"/>
                  </a:lnTo>
                  <a:lnTo>
                    <a:pt x="5889491" y="452099"/>
                  </a:lnTo>
                  <a:lnTo>
                    <a:pt x="0" y="452099"/>
                  </a:lnTo>
                  <a:close/>
                </a:path>
              </a:pathLst>
            </a:custGeom>
            <a:solidFill>
              <a:srgbClr val="FFFFFF"/>
            </a:solidFill>
          </p:spPr>
          <p:txBody>
            <a:bodyPr/>
            <a:lstStyle/>
            <a:p>
              <a:endParaRPr lang="en-IE"/>
            </a:p>
          </p:txBody>
        </p:sp>
        <p:sp>
          <p:nvSpPr>
            <p:cNvPr id="5" name="TextBox 5">
              <a:extLst>
                <a:ext uri="{FF2B5EF4-FFF2-40B4-BE49-F238E27FC236}">
                  <a16:creationId xmlns:a16="http://schemas.microsoft.com/office/drawing/2014/main" id="{A3155587-9D7A-5F3F-E7E4-7664632FC8FD}"/>
                </a:ext>
              </a:extLst>
            </p:cNvPr>
            <p:cNvSpPr txBox="1"/>
            <p:nvPr/>
          </p:nvSpPr>
          <p:spPr>
            <a:xfrm>
              <a:off x="0" y="-47625"/>
              <a:ext cx="5889491" cy="499724"/>
            </a:xfrm>
            <a:prstGeom prst="rect">
              <a:avLst/>
            </a:prstGeom>
          </p:spPr>
          <p:txBody>
            <a:bodyPr lIns="31408" tIns="31408" rIns="31408" bIns="31408" rtlCol="0" anchor="ctr"/>
            <a:lstStyle/>
            <a:p>
              <a:pPr algn="ctr">
                <a:lnSpc>
                  <a:spcPts val="2486"/>
                </a:lnSpc>
              </a:pPr>
              <a:endParaRPr/>
            </a:p>
          </p:txBody>
        </p:sp>
      </p:grpSp>
      <p:grpSp>
        <p:nvGrpSpPr>
          <p:cNvPr id="10" name="Group 10">
            <a:extLst>
              <a:ext uri="{FF2B5EF4-FFF2-40B4-BE49-F238E27FC236}">
                <a16:creationId xmlns:a16="http://schemas.microsoft.com/office/drawing/2014/main" id="{199CC7DB-5FA0-C8E6-3715-B84AA4C9CA30}"/>
              </a:ext>
            </a:extLst>
          </p:cNvPr>
          <p:cNvGrpSpPr/>
          <p:nvPr/>
        </p:nvGrpSpPr>
        <p:grpSpPr>
          <a:xfrm>
            <a:off x="707922" y="521571"/>
            <a:ext cx="9369758" cy="7816766"/>
            <a:chOff x="0" y="0"/>
            <a:chExt cx="2869138" cy="2058737"/>
          </a:xfrm>
        </p:grpSpPr>
        <p:sp>
          <p:nvSpPr>
            <p:cNvPr id="11" name="Freeform 11">
              <a:extLst>
                <a:ext uri="{FF2B5EF4-FFF2-40B4-BE49-F238E27FC236}">
                  <a16:creationId xmlns:a16="http://schemas.microsoft.com/office/drawing/2014/main" id="{699E6572-7141-7E4C-4E06-F5A34CF15E6B}"/>
                </a:ext>
              </a:extLst>
            </p:cNvPr>
            <p:cNvSpPr/>
            <p:nvPr/>
          </p:nvSpPr>
          <p:spPr>
            <a:xfrm>
              <a:off x="0" y="0"/>
              <a:ext cx="2869138" cy="2058737"/>
            </a:xfrm>
            <a:custGeom>
              <a:avLst/>
              <a:gdLst/>
              <a:ahLst/>
              <a:cxnLst/>
              <a:rect l="l" t="t" r="r" b="b"/>
              <a:pathLst>
                <a:path w="2869138" h="2058737">
                  <a:moveTo>
                    <a:pt x="36244" y="0"/>
                  </a:moveTo>
                  <a:lnTo>
                    <a:pt x="2832893" y="0"/>
                  </a:lnTo>
                  <a:cubicBezTo>
                    <a:pt x="2842506" y="0"/>
                    <a:pt x="2851725" y="3819"/>
                    <a:pt x="2858522" y="10616"/>
                  </a:cubicBezTo>
                  <a:cubicBezTo>
                    <a:pt x="2865319" y="17413"/>
                    <a:pt x="2869138" y="26632"/>
                    <a:pt x="2869138" y="36244"/>
                  </a:cubicBezTo>
                  <a:lnTo>
                    <a:pt x="2869138" y="2022492"/>
                  </a:lnTo>
                  <a:cubicBezTo>
                    <a:pt x="2869138" y="2042510"/>
                    <a:pt x="2852911" y="2058737"/>
                    <a:pt x="2832893" y="2058737"/>
                  </a:cubicBezTo>
                  <a:lnTo>
                    <a:pt x="36244" y="2058737"/>
                  </a:lnTo>
                  <a:cubicBezTo>
                    <a:pt x="16227" y="2058737"/>
                    <a:pt x="0" y="2042510"/>
                    <a:pt x="0" y="2022492"/>
                  </a:cubicBezTo>
                  <a:lnTo>
                    <a:pt x="0" y="36244"/>
                  </a:lnTo>
                  <a:cubicBezTo>
                    <a:pt x="0" y="16227"/>
                    <a:pt x="16227" y="0"/>
                    <a:pt x="36244" y="0"/>
                  </a:cubicBezTo>
                  <a:close/>
                </a:path>
              </a:pathLst>
            </a:custGeom>
            <a:solidFill>
              <a:srgbClr val="FFFFFF"/>
            </a:solidFill>
          </p:spPr>
          <p:txBody>
            <a:bodyPr/>
            <a:lstStyle/>
            <a:p>
              <a:endParaRPr lang="en-IE"/>
            </a:p>
          </p:txBody>
        </p:sp>
        <p:sp>
          <p:nvSpPr>
            <p:cNvPr id="12" name="TextBox 12">
              <a:extLst>
                <a:ext uri="{FF2B5EF4-FFF2-40B4-BE49-F238E27FC236}">
                  <a16:creationId xmlns:a16="http://schemas.microsoft.com/office/drawing/2014/main" id="{933C63D1-6F32-C3D5-8926-67F27B42F86E}"/>
                </a:ext>
              </a:extLst>
            </p:cNvPr>
            <p:cNvSpPr txBox="1"/>
            <p:nvPr/>
          </p:nvSpPr>
          <p:spPr>
            <a:xfrm>
              <a:off x="0" y="-47625"/>
              <a:ext cx="2869138" cy="2106362"/>
            </a:xfrm>
            <a:prstGeom prst="rect">
              <a:avLst/>
            </a:prstGeom>
          </p:spPr>
          <p:txBody>
            <a:bodyPr lIns="38100" tIns="38100" rIns="38100" bIns="38100" rtlCol="0" anchor="ctr"/>
            <a:lstStyle/>
            <a:p>
              <a:pPr algn="ctr">
                <a:lnSpc>
                  <a:spcPts val="2486"/>
                </a:lnSpc>
              </a:pPr>
              <a:endParaRPr/>
            </a:p>
          </p:txBody>
        </p:sp>
      </p:grpSp>
      <p:sp>
        <p:nvSpPr>
          <p:cNvPr id="13" name="TextBox 13">
            <a:extLst>
              <a:ext uri="{FF2B5EF4-FFF2-40B4-BE49-F238E27FC236}">
                <a16:creationId xmlns:a16="http://schemas.microsoft.com/office/drawing/2014/main" id="{E1FF08CC-2631-3AED-4FA7-46B46AE23EA4}"/>
              </a:ext>
            </a:extLst>
          </p:cNvPr>
          <p:cNvSpPr txBox="1"/>
          <p:nvPr/>
        </p:nvSpPr>
        <p:spPr>
          <a:xfrm>
            <a:off x="982822" y="3411606"/>
            <a:ext cx="8829291" cy="1231106"/>
          </a:xfrm>
          <a:prstGeom prst="rect">
            <a:avLst/>
          </a:prstGeom>
        </p:spPr>
        <p:txBody>
          <a:bodyPr wrap="square" lIns="0" tIns="0" rIns="0" bIns="0" rtlCol="0" anchor="t">
            <a:spAutoFit/>
          </a:bodyPr>
          <a:lstStyle/>
          <a:p>
            <a:pPr algn="ctr"/>
            <a:r>
              <a:rPr lang="en-US" sz="8000" dirty="0">
                <a:solidFill>
                  <a:srgbClr val="1E2A50"/>
                </a:solidFill>
                <a:ea typeface="+mn-lt"/>
                <a:cs typeface="+mn-lt"/>
                <a:sym typeface="Arial"/>
              </a:rPr>
              <a:t>TÉACS</a:t>
            </a:r>
            <a:endParaRPr lang="en-US" dirty="0"/>
          </a:p>
        </p:txBody>
      </p:sp>
      <p:sp>
        <p:nvSpPr>
          <p:cNvPr id="6" name="Freeform 9" descr="A child raising his hand in a classroom&#10;&#10;AI-generated content may be incorrect.">
            <a:extLst>
              <a:ext uri="{FF2B5EF4-FFF2-40B4-BE49-F238E27FC236}">
                <a16:creationId xmlns:a16="http://schemas.microsoft.com/office/drawing/2014/main" id="{87D89F2C-C680-CD45-691D-8BC809D39D1D}"/>
              </a:ext>
            </a:extLst>
          </p:cNvPr>
          <p:cNvSpPr/>
          <p:nvPr/>
        </p:nvSpPr>
        <p:spPr>
          <a:xfrm>
            <a:off x="7022811" y="-399432"/>
            <a:ext cx="11369768" cy="10686012"/>
          </a:xfrm>
          <a:custGeom>
            <a:avLst/>
            <a:gdLst/>
            <a:ahLst/>
            <a:cxnLst/>
            <a:rect l="l" t="t" r="r" b="b"/>
            <a:pathLst>
              <a:path w="6540754" h="6676340">
                <a:moveTo>
                  <a:pt x="6540754" y="0"/>
                </a:moveTo>
                <a:lnTo>
                  <a:pt x="0" y="6676340"/>
                </a:lnTo>
                <a:lnTo>
                  <a:pt x="6540754" y="6676340"/>
                </a:lnTo>
                <a:close/>
              </a:path>
            </a:pathLst>
          </a:custGeom>
          <a:blipFill>
            <a:blip r:embed="rId2"/>
            <a:stretch>
              <a:fillRect l="-44738" r="-8466"/>
            </a:stretch>
          </a:blipFill>
        </p:spPr>
        <p:txBody>
          <a:bodyPr/>
          <a:lstStyle/>
          <a:p>
            <a:endParaRPr lang="en-IE"/>
          </a:p>
        </p:txBody>
      </p:sp>
    </p:spTree>
    <p:extLst>
      <p:ext uri="{BB962C8B-B14F-4D97-AF65-F5344CB8AC3E}">
        <p14:creationId xmlns:p14="http://schemas.microsoft.com/office/powerpoint/2010/main" val="69067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2A50"/>
        </a:solidFill>
        <a:effectLst/>
      </p:bgPr>
    </p:bg>
    <p:spTree>
      <p:nvGrpSpPr>
        <p:cNvPr id="1" name="">
          <a:extLst>
            <a:ext uri="{FF2B5EF4-FFF2-40B4-BE49-F238E27FC236}">
              <a16:creationId xmlns:a16="http://schemas.microsoft.com/office/drawing/2014/main" id="{754D8381-B8E5-6D3E-1616-D63BF53D6F3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72F684B-2234-712F-672F-35FFA17FE322}"/>
              </a:ext>
            </a:extLst>
          </p:cNvPr>
          <p:cNvGrpSpPr/>
          <p:nvPr/>
        </p:nvGrpSpPr>
        <p:grpSpPr>
          <a:xfrm>
            <a:off x="0" y="8570189"/>
            <a:ext cx="18433823" cy="1564112"/>
            <a:chOff x="0" y="-47625"/>
            <a:chExt cx="5889491" cy="499724"/>
          </a:xfrm>
        </p:grpSpPr>
        <p:sp>
          <p:nvSpPr>
            <p:cNvPr id="4" name="Freeform 4">
              <a:extLst>
                <a:ext uri="{FF2B5EF4-FFF2-40B4-BE49-F238E27FC236}">
                  <a16:creationId xmlns:a16="http://schemas.microsoft.com/office/drawing/2014/main" id="{3869F605-672C-2CDC-173E-500CC8C4BDFD}"/>
                </a:ext>
              </a:extLst>
            </p:cNvPr>
            <p:cNvSpPr/>
            <p:nvPr/>
          </p:nvSpPr>
          <p:spPr>
            <a:xfrm>
              <a:off x="0" y="0"/>
              <a:ext cx="5889491" cy="452099"/>
            </a:xfrm>
            <a:custGeom>
              <a:avLst/>
              <a:gdLst/>
              <a:ahLst/>
              <a:cxnLst/>
              <a:rect l="l" t="t" r="r" b="b"/>
              <a:pathLst>
                <a:path w="5889491" h="452099">
                  <a:moveTo>
                    <a:pt x="0" y="0"/>
                  </a:moveTo>
                  <a:lnTo>
                    <a:pt x="5889491" y="0"/>
                  </a:lnTo>
                  <a:lnTo>
                    <a:pt x="5889491" y="452099"/>
                  </a:lnTo>
                  <a:lnTo>
                    <a:pt x="0" y="452099"/>
                  </a:lnTo>
                  <a:close/>
                </a:path>
              </a:pathLst>
            </a:custGeom>
            <a:solidFill>
              <a:srgbClr val="FFFFFF"/>
            </a:solidFill>
          </p:spPr>
          <p:txBody>
            <a:bodyPr/>
            <a:lstStyle/>
            <a:p>
              <a:endParaRPr lang="en-IE"/>
            </a:p>
          </p:txBody>
        </p:sp>
        <p:sp>
          <p:nvSpPr>
            <p:cNvPr id="5" name="TextBox 5">
              <a:extLst>
                <a:ext uri="{FF2B5EF4-FFF2-40B4-BE49-F238E27FC236}">
                  <a16:creationId xmlns:a16="http://schemas.microsoft.com/office/drawing/2014/main" id="{2B876BB0-8445-0BF7-B458-28DF951DD13F}"/>
                </a:ext>
              </a:extLst>
            </p:cNvPr>
            <p:cNvSpPr txBox="1"/>
            <p:nvPr/>
          </p:nvSpPr>
          <p:spPr>
            <a:xfrm>
              <a:off x="0" y="-47625"/>
              <a:ext cx="5889491" cy="499724"/>
            </a:xfrm>
            <a:prstGeom prst="rect">
              <a:avLst/>
            </a:prstGeom>
          </p:spPr>
          <p:txBody>
            <a:bodyPr lIns="31408" tIns="31408" rIns="31408" bIns="31408" rtlCol="0" anchor="ctr"/>
            <a:lstStyle/>
            <a:p>
              <a:pPr algn="ctr">
                <a:lnSpc>
                  <a:spcPts val="2486"/>
                </a:lnSpc>
              </a:pPr>
              <a:endParaRPr/>
            </a:p>
          </p:txBody>
        </p:sp>
      </p:grpSp>
      <p:grpSp>
        <p:nvGrpSpPr>
          <p:cNvPr id="10" name="Group 10">
            <a:extLst>
              <a:ext uri="{FF2B5EF4-FFF2-40B4-BE49-F238E27FC236}">
                <a16:creationId xmlns:a16="http://schemas.microsoft.com/office/drawing/2014/main" id="{3081827B-8BC6-6525-1451-9310A25117C7}"/>
              </a:ext>
            </a:extLst>
          </p:cNvPr>
          <p:cNvGrpSpPr/>
          <p:nvPr/>
        </p:nvGrpSpPr>
        <p:grpSpPr>
          <a:xfrm>
            <a:off x="707922" y="521571"/>
            <a:ext cx="9369758" cy="7816766"/>
            <a:chOff x="0" y="0"/>
            <a:chExt cx="2869138" cy="2058737"/>
          </a:xfrm>
        </p:grpSpPr>
        <p:sp>
          <p:nvSpPr>
            <p:cNvPr id="11" name="Freeform 11">
              <a:extLst>
                <a:ext uri="{FF2B5EF4-FFF2-40B4-BE49-F238E27FC236}">
                  <a16:creationId xmlns:a16="http://schemas.microsoft.com/office/drawing/2014/main" id="{6EF6D38B-15A1-6F23-462F-1A48A27CB75F}"/>
                </a:ext>
              </a:extLst>
            </p:cNvPr>
            <p:cNvSpPr/>
            <p:nvPr/>
          </p:nvSpPr>
          <p:spPr>
            <a:xfrm>
              <a:off x="0" y="0"/>
              <a:ext cx="2869138" cy="2058737"/>
            </a:xfrm>
            <a:custGeom>
              <a:avLst/>
              <a:gdLst/>
              <a:ahLst/>
              <a:cxnLst/>
              <a:rect l="l" t="t" r="r" b="b"/>
              <a:pathLst>
                <a:path w="2869138" h="2058737">
                  <a:moveTo>
                    <a:pt x="36244" y="0"/>
                  </a:moveTo>
                  <a:lnTo>
                    <a:pt x="2832893" y="0"/>
                  </a:lnTo>
                  <a:cubicBezTo>
                    <a:pt x="2842506" y="0"/>
                    <a:pt x="2851725" y="3819"/>
                    <a:pt x="2858522" y="10616"/>
                  </a:cubicBezTo>
                  <a:cubicBezTo>
                    <a:pt x="2865319" y="17413"/>
                    <a:pt x="2869138" y="26632"/>
                    <a:pt x="2869138" y="36244"/>
                  </a:cubicBezTo>
                  <a:lnTo>
                    <a:pt x="2869138" y="2022492"/>
                  </a:lnTo>
                  <a:cubicBezTo>
                    <a:pt x="2869138" y="2042510"/>
                    <a:pt x="2852911" y="2058737"/>
                    <a:pt x="2832893" y="2058737"/>
                  </a:cubicBezTo>
                  <a:lnTo>
                    <a:pt x="36244" y="2058737"/>
                  </a:lnTo>
                  <a:cubicBezTo>
                    <a:pt x="16227" y="2058737"/>
                    <a:pt x="0" y="2042510"/>
                    <a:pt x="0" y="2022492"/>
                  </a:cubicBezTo>
                  <a:lnTo>
                    <a:pt x="0" y="36244"/>
                  </a:lnTo>
                  <a:cubicBezTo>
                    <a:pt x="0" y="16227"/>
                    <a:pt x="16227" y="0"/>
                    <a:pt x="36244" y="0"/>
                  </a:cubicBezTo>
                  <a:close/>
                </a:path>
              </a:pathLst>
            </a:custGeom>
            <a:solidFill>
              <a:srgbClr val="FFFFFF"/>
            </a:solidFill>
          </p:spPr>
          <p:txBody>
            <a:bodyPr/>
            <a:lstStyle/>
            <a:p>
              <a:endParaRPr lang="en-IE"/>
            </a:p>
          </p:txBody>
        </p:sp>
        <p:sp>
          <p:nvSpPr>
            <p:cNvPr id="12" name="TextBox 12">
              <a:extLst>
                <a:ext uri="{FF2B5EF4-FFF2-40B4-BE49-F238E27FC236}">
                  <a16:creationId xmlns:a16="http://schemas.microsoft.com/office/drawing/2014/main" id="{0E2B8A4D-5A43-49D4-AD94-089495944DA5}"/>
                </a:ext>
              </a:extLst>
            </p:cNvPr>
            <p:cNvSpPr txBox="1"/>
            <p:nvPr/>
          </p:nvSpPr>
          <p:spPr>
            <a:xfrm>
              <a:off x="0" y="-47625"/>
              <a:ext cx="2869138" cy="2106362"/>
            </a:xfrm>
            <a:prstGeom prst="rect">
              <a:avLst/>
            </a:prstGeom>
          </p:spPr>
          <p:txBody>
            <a:bodyPr lIns="38100" tIns="38100" rIns="38100" bIns="38100" rtlCol="0" anchor="ctr"/>
            <a:lstStyle/>
            <a:p>
              <a:pPr algn="ctr">
                <a:lnSpc>
                  <a:spcPts val="2486"/>
                </a:lnSpc>
              </a:pPr>
              <a:endParaRPr/>
            </a:p>
          </p:txBody>
        </p:sp>
      </p:grpSp>
      <p:sp>
        <p:nvSpPr>
          <p:cNvPr id="13" name="TextBox 13">
            <a:extLst>
              <a:ext uri="{FF2B5EF4-FFF2-40B4-BE49-F238E27FC236}">
                <a16:creationId xmlns:a16="http://schemas.microsoft.com/office/drawing/2014/main" id="{B0B625EC-C9AF-84C1-428C-2FFB755DF9B6}"/>
              </a:ext>
            </a:extLst>
          </p:cNvPr>
          <p:cNvSpPr txBox="1"/>
          <p:nvPr/>
        </p:nvSpPr>
        <p:spPr>
          <a:xfrm>
            <a:off x="147553" y="3748644"/>
            <a:ext cx="10260169" cy="1078757"/>
          </a:xfrm>
          <a:prstGeom prst="rect">
            <a:avLst/>
          </a:prstGeom>
        </p:spPr>
        <p:txBody>
          <a:bodyPr lIns="0" tIns="0" rIns="0" bIns="0" rtlCol="0" anchor="t">
            <a:spAutoFit/>
          </a:bodyPr>
          <a:lstStyle/>
          <a:p>
            <a:pPr algn="ctr">
              <a:lnSpc>
                <a:spcPts val="8400"/>
              </a:lnSpc>
            </a:pPr>
            <a:r>
              <a:rPr lang="en-US" sz="8000" dirty="0">
                <a:solidFill>
                  <a:srgbClr val="1E2A50"/>
                </a:solidFill>
                <a:latin typeface="Calibri"/>
                <a:ea typeface="Calibri"/>
                <a:cs typeface="Calibri"/>
                <a:sym typeface="Arial"/>
              </a:rPr>
              <a:t>TÉACS</a:t>
            </a:r>
            <a:endParaRPr lang="en-US" dirty="0"/>
          </a:p>
        </p:txBody>
      </p:sp>
      <p:pic>
        <p:nvPicPr>
          <p:cNvPr id="16" name="Picture 15">
            <a:extLst>
              <a:ext uri="{FF2B5EF4-FFF2-40B4-BE49-F238E27FC236}">
                <a16:creationId xmlns:a16="http://schemas.microsoft.com/office/drawing/2014/main" id="{E59A358F-F5EB-12EB-2071-E55EECCD7247}"/>
              </a:ext>
            </a:extLst>
          </p:cNvPr>
          <p:cNvPicPr>
            <a:picLocks noChangeAspect="1"/>
          </p:cNvPicPr>
          <p:nvPr/>
        </p:nvPicPr>
        <p:blipFill>
          <a:blip r:embed="rId2">
            <a:extLst>
              <a:ext uri="{28A0092B-C50C-407E-A947-70E740481C1C}">
                <a14:useLocalDpi xmlns:a14="http://schemas.microsoft.com/office/drawing/2010/main" val="0"/>
              </a:ext>
            </a:extLst>
          </a:blip>
          <a:srcRect t="36" b="36"/>
          <a:stretch/>
        </p:blipFill>
        <p:spPr>
          <a:xfrm>
            <a:off x="9898658" y="-5672"/>
            <a:ext cx="15665411" cy="10286999"/>
          </a:xfrm>
          <a:prstGeom prst="parallelogram">
            <a:avLst/>
          </a:prstGeom>
        </p:spPr>
      </p:pic>
    </p:spTree>
    <p:extLst>
      <p:ext uri="{BB962C8B-B14F-4D97-AF65-F5344CB8AC3E}">
        <p14:creationId xmlns:p14="http://schemas.microsoft.com/office/powerpoint/2010/main" val="240048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7308"/>
            <a:ext cx="5902779" cy="5902779"/>
          </a:xfrm>
          <a:custGeom>
            <a:avLst/>
            <a:gdLst/>
            <a:ahLst/>
            <a:cxnLst/>
            <a:rect l="l" t="t" r="r" b="b"/>
            <a:pathLst>
              <a:path w="5902779" h="5902779">
                <a:moveTo>
                  <a:pt x="0" y="0"/>
                </a:moveTo>
                <a:lnTo>
                  <a:pt x="5902779" y="0"/>
                </a:lnTo>
                <a:lnTo>
                  <a:pt x="5902779" y="5902778"/>
                </a:lnTo>
                <a:lnTo>
                  <a:pt x="0" y="59027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3" name="TextBox 3"/>
          <p:cNvSpPr txBox="1"/>
          <p:nvPr/>
        </p:nvSpPr>
        <p:spPr>
          <a:xfrm>
            <a:off x="3755558" y="2720069"/>
            <a:ext cx="7540424" cy="5389799"/>
          </a:xfrm>
          <a:prstGeom prst="rect">
            <a:avLst/>
          </a:prstGeom>
        </p:spPr>
        <p:txBody>
          <a:bodyPr lIns="0" tIns="0" rIns="0" bIns="0" rtlCol="0" anchor="t">
            <a:spAutoFit/>
          </a:bodyPr>
          <a:lstStyle/>
          <a:p>
            <a:pPr marL="603063" lvl="1" indent="-301532" algn="l">
              <a:lnSpc>
                <a:spcPts val="3910"/>
              </a:lnSpc>
              <a:buFont typeface="Arial"/>
              <a:buChar char="•"/>
            </a:pPr>
            <a:r>
              <a:rPr lang="en-US" sz="2793" spc="83">
                <a:solidFill>
                  <a:srgbClr val="00205B"/>
                </a:solidFill>
                <a:latin typeface="Arial"/>
                <a:ea typeface="Arial"/>
                <a:cs typeface="Arial"/>
                <a:sym typeface="Arial"/>
              </a:rPr>
              <a:t>Sed eu urna vitae enim pharetra sodales nec quis felis. Curabiturbibendum quam ac tempor volutpat. Phasellus egestas at dui sitamet efficitur. Quisque id ultrices mauris. In iaculis venenatisturpis, vitae fermentum enim dictum ut. Aliquam pulvinarmalesuada aliquet. Integer ut volutpat urna. In finibus vulputateenim eu pulvinar. Vivamus mattis enim vel condimentum ultrices.Etiam efficitur id nisl condimentum dignissim.</a:t>
            </a:r>
          </a:p>
        </p:txBody>
      </p:sp>
      <p:sp>
        <p:nvSpPr>
          <p:cNvPr id="4" name="TextBox 4"/>
          <p:cNvSpPr txBox="1"/>
          <p:nvPr/>
        </p:nvSpPr>
        <p:spPr>
          <a:xfrm>
            <a:off x="5427396" y="1627536"/>
            <a:ext cx="4827519" cy="923266"/>
          </a:xfrm>
          <a:prstGeom prst="rect">
            <a:avLst/>
          </a:prstGeom>
        </p:spPr>
        <p:txBody>
          <a:bodyPr wrap="square" lIns="0" tIns="0" rIns="0" bIns="0" rtlCol="0" anchor="t">
            <a:spAutoFit/>
          </a:bodyPr>
          <a:lstStyle/>
          <a:p>
            <a:pPr algn="ctr">
              <a:lnSpc>
                <a:spcPts val="7875"/>
              </a:lnSpc>
              <a:spcBef>
                <a:spcPct val="0"/>
              </a:spcBef>
            </a:pPr>
            <a:r>
              <a:rPr lang="en-US" sz="5600" b="1" spc="168" dirty="0">
                <a:solidFill>
                  <a:srgbClr val="00205B"/>
                </a:solidFill>
                <a:latin typeface="Arial Bold"/>
                <a:ea typeface="Arial Bold"/>
                <a:cs typeface="Arial Bold"/>
                <a:sym typeface="Arial Bold"/>
              </a:rPr>
              <a:t>TEIDEAL</a:t>
            </a:r>
            <a:endParaRPr lang="en-US" sz="5625" b="1" spc="168" dirty="0">
              <a:solidFill>
                <a:srgbClr val="00205B"/>
              </a:solidFill>
              <a:latin typeface="Arial Bold"/>
              <a:ea typeface="Arial Bold"/>
              <a:cs typeface="Arial Bold"/>
              <a:sym typeface="Arial Bold"/>
            </a:endParaRPr>
          </a:p>
        </p:txBody>
      </p:sp>
      <p:grpSp>
        <p:nvGrpSpPr>
          <p:cNvPr id="5" name="Group 5"/>
          <p:cNvGrpSpPr/>
          <p:nvPr/>
        </p:nvGrpSpPr>
        <p:grpSpPr>
          <a:xfrm rot="-5400000">
            <a:off x="10991213" y="3171943"/>
            <a:ext cx="6717859" cy="4562252"/>
            <a:chOff x="0" y="0"/>
            <a:chExt cx="1519152" cy="1031691"/>
          </a:xfrm>
        </p:grpSpPr>
        <p:sp>
          <p:nvSpPr>
            <p:cNvPr id="6" name="Freeform 6">
              <a:extLst>
                <a:ext uri="{C183D7F6-B498-43B3-948B-1728B52AA6E4}">
                  <adec:decorative xmlns:adec="http://schemas.microsoft.com/office/drawing/2017/decorative" val="1"/>
                </a:ext>
              </a:extLst>
            </p:cNvPr>
            <p:cNvSpPr/>
            <p:nvPr/>
          </p:nvSpPr>
          <p:spPr>
            <a:xfrm>
              <a:off x="0" y="0"/>
              <a:ext cx="1519152" cy="1031691"/>
            </a:xfrm>
            <a:custGeom>
              <a:avLst/>
              <a:gdLst/>
              <a:ahLst/>
              <a:cxnLst/>
              <a:rect l="l" t="t" r="r" b="b"/>
              <a:pathLst>
                <a:path w="1519152" h="1031691">
                  <a:moveTo>
                    <a:pt x="31980" y="0"/>
                  </a:moveTo>
                  <a:lnTo>
                    <a:pt x="1487172" y="0"/>
                  </a:lnTo>
                  <a:cubicBezTo>
                    <a:pt x="1504834" y="0"/>
                    <a:pt x="1519152" y="14318"/>
                    <a:pt x="1519152" y="31980"/>
                  </a:cubicBezTo>
                  <a:lnTo>
                    <a:pt x="1519152" y="999711"/>
                  </a:lnTo>
                  <a:cubicBezTo>
                    <a:pt x="1519152" y="1017373"/>
                    <a:pt x="1504834" y="1031691"/>
                    <a:pt x="1487172" y="1031691"/>
                  </a:cubicBezTo>
                  <a:lnTo>
                    <a:pt x="31980" y="1031691"/>
                  </a:lnTo>
                  <a:cubicBezTo>
                    <a:pt x="14318" y="1031691"/>
                    <a:pt x="0" y="1017373"/>
                    <a:pt x="0" y="999711"/>
                  </a:cubicBezTo>
                  <a:lnTo>
                    <a:pt x="0" y="31980"/>
                  </a:lnTo>
                  <a:cubicBezTo>
                    <a:pt x="0" y="14318"/>
                    <a:pt x="14318" y="0"/>
                    <a:pt x="31980" y="0"/>
                  </a:cubicBezTo>
                  <a:close/>
                </a:path>
              </a:pathLst>
            </a:custGeom>
            <a:solidFill>
              <a:srgbClr val="1E2A50"/>
            </a:solidFill>
          </p:spPr>
          <p:txBody>
            <a:bodyPr/>
            <a:lstStyle/>
            <a:p>
              <a:endParaRPr lang="en-IE"/>
            </a:p>
          </p:txBody>
        </p:sp>
        <p:sp>
          <p:nvSpPr>
            <p:cNvPr id="7" name="TextBox 7"/>
            <p:cNvSpPr txBox="1"/>
            <p:nvPr/>
          </p:nvSpPr>
          <p:spPr>
            <a:xfrm>
              <a:off x="0" y="-19050"/>
              <a:ext cx="1519152" cy="1050741"/>
            </a:xfrm>
            <a:prstGeom prst="rect">
              <a:avLst/>
            </a:prstGeom>
          </p:spPr>
          <p:txBody>
            <a:bodyPr lIns="22841" tIns="22841" rIns="22841" bIns="22841" rtlCol="0" anchor="ctr"/>
            <a:lstStyle/>
            <a:p>
              <a:pPr algn="ctr">
                <a:lnSpc>
                  <a:spcPts val="1259"/>
                </a:lnSpc>
              </a:pPr>
              <a:endParaRPr/>
            </a:p>
          </p:txBody>
        </p:sp>
      </p:grpSp>
      <p:sp>
        <p:nvSpPr>
          <p:cNvPr id="8" name="TextBox 8"/>
          <p:cNvSpPr txBox="1"/>
          <p:nvPr/>
        </p:nvSpPr>
        <p:spPr>
          <a:xfrm>
            <a:off x="12984437" y="4279826"/>
            <a:ext cx="3483972" cy="842538"/>
          </a:xfrm>
          <a:prstGeom prst="rect">
            <a:avLst/>
          </a:prstGeom>
        </p:spPr>
        <p:txBody>
          <a:bodyPr wrap="square" lIns="0" tIns="0" rIns="0" bIns="0" rtlCol="0" anchor="t">
            <a:spAutoFit/>
          </a:bodyPr>
          <a:lstStyle/>
          <a:p>
            <a:pPr algn="l">
              <a:lnSpc>
                <a:spcPts val="7000"/>
              </a:lnSpc>
            </a:pPr>
            <a:r>
              <a:rPr lang="en-US" sz="5000" spc="400" dirty="0">
                <a:solidFill>
                  <a:schemeClr val="bg1"/>
                </a:solidFill>
                <a:ea typeface="+mn-lt"/>
                <a:cs typeface="+mn-lt"/>
                <a:sym typeface="Roboto"/>
              </a:rPr>
              <a:t>TÉACS</a:t>
            </a:r>
            <a:endParaRPr lang="en-US">
              <a:solidFill>
                <a:schemeClr val="bg1"/>
              </a:solidFill>
              <a:ea typeface="Calibri"/>
              <a:cs typeface="Calibri"/>
            </a:endParaRPr>
          </a:p>
        </p:txBody>
      </p:sp>
      <p:sp>
        <p:nvSpPr>
          <p:cNvPr id="9" name="Freeform 9"/>
          <p:cNvSpPr/>
          <p:nvPr/>
        </p:nvSpPr>
        <p:spPr>
          <a:xfrm rot="9337552">
            <a:off x="14302166" y="7549083"/>
            <a:ext cx="3416278" cy="1566173"/>
          </a:xfrm>
          <a:custGeom>
            <a:avLst/>
            <a:gdLst/>
            <a:ahLst/>
            <a:cxnLst/>
            <a:rect l="l" t="t" r="r" b="b"/>
            <a:pathLst>
              <a:path w="3416278" h="1566173">
                <a:moveTo>
                  <a:pt x="0" y="0"/>
                </a:moveTo>
                <a:lnTo>
                  <a:pt x="3416277" y="0"/>
                </a:lnTo>
                <a:lnTo>
                  <a:pt x="3416277" y="1566173"/>
                </a:lnTo>
                <a:lnTo>
                  <a:pt x="0" y="1566173"/>
                </a:lnTo>
                <a:lnTo>
                  <a:pt x="0" y="0"/>
                </a:lnTo>
                <a:close/>
              </a:path>
            </a:pathLst>
          </a:custGeom>
          <a:blipFill>
            <a:blip r:embed="rId4">
              <a:extLst>
                <a:ext uri="{96DAC541-7B7A-43D3-8B79-37D633B846F1}">
                  <asvg:svgBlip xmlns:asvg="http://schemas.microsoft.com/office/drawing/2016/SVG/main" r:embed="rId5"/>
                </a:ext>
              </a:extLst>
            </a:blip>
            <a:stretch>
              <a:fillRect r="-25327" b="-40446"/>
            </a:stretch>
          </a:blipFill>
        </p:spPr>
        <p:txBody>
          <a:bodyPr/>
          <a:lstStyle/>
          <a:p>
            <a:endParaRPr lang="en-IE"/>
          </a:p>
        </p:txBody>
      </p:sp>
      <p:sp>
        <p:nvSpPr>
          <p:cNvPr id="10" name="Freeform 10"/>
          <p:cNvSpPr/>
          <p:nvPr/>
        </p:nvSpPr>
        <p:spPr>
          <a:xfrm rot="8907390">
            <a:off x="13383850" y="6576300"/>
            <a:ext cx="4853274" cy="2224956"/>
          </a:xfrm>
          <a:custGeom>
            <a:avLst/>
            <a:gdLst/>
            <a:ahLst/>
            <a:cxnLst/>
            <a:rect l="l" t="t" r="r" b="b"/>
            <a:pathLst>
              <a:path w="4853274" h="2224956">
                <a:moveTo>
                  <a:pt x="0" y="0"/>
                </a:moveTo>
                <a:lnTo>
                  <a:pt x="4853274" y="0"/>
                </a:lnTo>
                <a:lnTo>
                  <a:pt x="4853274" y="2224956"/>
                </a:lnTo>
                <a:lnTo>
                  <a:pt x="0" y="2224956"/>
                </a:lnTo>
                <a:lnTo>
                  <a:pt x="0" y="0"/>
                </a:lnTo>
                <a:close/>
              </a:path>
            </a:pathLst>
          </a:custGeom>
          <a:blipFill>
            <a:blip r:embed="rId6">
              <a:extLst>
                <a:ext uri="{96DAC541-7B7A-43D3-8B79-37D633B846F1}">
                  <asvg:svgBlip xmlns:asvg="http://schemas.microsoft.com/office/drawing/2016/SVG/main" r:embed="rId7"/>
                </a:ext>
              </a:extLst>
            </a:blip>
            <a:stretch>
              <a:fillRect r="-25327" b="-40446"/>
            </a:stretch>
          </a:blipFill>
        </p:spPr>
        <p:txBody>
          <a:bodyPr/>
          <a:lstStyle/>
          <a:p>
            <a:endParaRPr lang="en-I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E4E93"/>
        </a:solidFill>
        <a:effectLst/>
      </p:bgPr>
    </p:bg>
    <p:spTree>
      <p:nvGrpSpPr>
        <p:cNvPr id="1" name="">
          <a:extLst>
            <a:ext uri="{FF2B5EF4-FFF2-40B4-BE49-F238E27FC236}">
              <a16:creationId xmlns:a16="http://schemas.microsoft.com/office/drawing/2014/main" id="{6C596E3A-D610-46BE-4971-2DDC26E2A493}"/>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D8351142-F161-A955-4088-F3E73A837ED0}"/>
              </a:ext>
            </a:extLst>
          </p:cNvPr>
          <p:cNvGrpSpPr/>
          <p:nvPr/>
        </p:nvGrpSpPr>
        <p:grpSpPr>
          <a:xfrm>
            <a:off x="10313243" y="-317079"/>
            <a:ext cx="9833243" cy="10921158"/>
            <a:chOff x="0" y="0"/>
            <a:chExt cx="752737" cy="836017"/>
          </a:xfrm>
        </p:grpSpPr>
        <p:sp>
          <p:nvSpPr>
            <p:cNvPr id="9" name="Freeform 9">
              <a:extLst>
                <a:ext uri="{FF2B5EF4-FFF2-40B4-BE49-F238E27FC236}">
                  <a16:creationId xmlns:a16="http://schemas.microsoft.com/office/drawing/2014/main" id="{AE5EBD9E-291B-393B-29C3-58EFA80B0D9E}"/>
                </a:ext>
              </a:extLst>
            </p:cNvPr>
            <p:cNvSpPr/>
            <p:nvPr/>
          </p:nvSpPr>
          <p:spPr>
            <a:xfrm>
              <a:off x="0" y="0"/>
              <a:ext cx="752737" cy="836017"/>
            </a:xfrm>
            <a:custGeom>
              <a:avLst/>
              <a:gdLst/>
              <a:ahLst/>
              <a:cxnLst/>
              <a:rect l="l" t="t" r="r" b="b"/>
              <a:pathLst>
                <a:path w="752737" h="836017">
                  <a:moveTo>
                    <a:pt x="0" y="0"/>
                  </a:moveTo>
                  <a:lnTo>
                    <a:pt x="752737" y="0"/>
                  </a:lnTo>
                  <a:lnTo>
                    <a:pt x="752737" y="836017"/>
                  </a:lnTo>
                  <a:lnTo>
                    <a:pt x="0" y="836017"/>
                  </a:lnTo>
                  <a:close/>
                </a:path>
              </a:pathLst>
            </a:custGeom>
            <a:blipFill>
              <a:blip r:embed="rId2"/>
              <a:stretch>
                <a:fillRect l="-34227" r="-60194"/>
              </a:stretch>
            </a:blipFill>
          </p:spPr>
          <p:txBody>
            <a:bodyPr/>
            <a:lstStyle/>
            <a:p>
              <a:endParaRPr lang="en-IE"/>
            </a:p>
          </p:txBody>
        </p:sp>
      </p:grpSp>
      <p:grpSp>
        <p:nvGrpSpPr>
          <p:cNvPr id="10" name="Group 10">
            <a:extLst>
              <a:ext uri="{FF2B5EF4-FFF2-40B4-BE49-F238E27FC236}">
                <a16:creationId xmlns:a16="http://schemas.microsoft.com/office/drawing/2014/main" id="{26869D4A-A8FC-C231-CE67-F8564430974F}"/>
              </a:ext>
            </a:extLst>
          </p:cNvPr>
          <p:cNvGrpSpPr/>
          <p:nvPr/>
        </p:nvGrpSpPr>
        <p:grpSpPr>
          <a:xfrm>
            <a:off x="708445" y="505787"/>
            <a:ext cx="8756103" cy="7792031"/>
            <a:chOff x="0" y="0"/>
            <a:chExt cx="2306134" cy="2052222"/>
          </a:xfrm>
        </p:grpSpPr>
        <p:sp>
          <p:nvSpPr>
            <p:cNvPr id="11" name="Freeform 11">
              <a:extLst>
                <a:ext uri="{FF2B5EF4-FFF2-40B4-BE49-F238E27FC236}">
                  <a16:creationId xmlns:a16="http://schemas.microsoft.com/office/drawing/2014/main" id="{08E0B039-A041-BCD4-0B27-8C769B43E985}"/>
                </a:ext>
              </a:extLst>
            </p:cNvPr>
            <p:cNvSpPr/>
            <p:nvPr/>
          </p:nvSpPr>
          <p:spPr>
            <a:xfrm>
              <a:off x="0" y="0"/>
              <a:ext cx="2306134" cy="2052222"/>
            </a:xfrm>
            <a:custGeom>
              <a:avLst/>
              <a:gdLst/>
              <a:ahLst/>
              <a:cxnLst/>
              <a:rect l="l" t="t" r="r" b="b"/>
              <a:pathLst>
                <a:path w="2306134" h="2052222">
                  <a:moveTo>
                    <a:pt x="45093" y="0"/>
                  </a:moveTo>
                  <a:lnTo>
                    <a:pt x="2261041" y="0"/>
                  </a:lnTo>
                  <a:cubicBezTo>
                    <a:pt x="2273001" y="0"/>
                    <a:pt x="2284470" y="4751"/>
                    <a:pt x="2292927" y="13207"/>
                  </a:cubicBezTo>
                  <a:cubicBezTo>
                    <a:pt x="2301383" y="21664"/>
                    <a:pt x="2306134" y="33134"/>
                    <a:pt x="2306134" y="45093"/>
                  </a:cubicBezTo>
                  <a:lnTo>
                    <a:pt x="2306134" y="2007129"/>
                  </a:lnTo>
                  <a:cubicBezTo>
                    <a:pt x="2306134" y="2019089"/>
                    <a:pt x="2301383" y="2030558"/>
                    <a:pt x="2292927" y="2039015"/>
                  </a:cubicBezTo>
                  <a:cubicBezTo>
                    <a:pt x="2284470" y="2047471"/>
                    <a:pt x="2273001" y="2052222"/>
                    <a:pt x="2261041" y="2052222"/>
                  </a:cubicBezTo>
                  <a:lnTo>
                    <a:pt x="45093" y="2052222"/>
                  </a:lnTo>
                  <a:cubicBezTo>
                    <a:pt x="33134" y="2052222"/>
                    <a:pt x="21664" y="2047471"/>
                    <a:pt x="13207" y="2039015"/>
                  </a:cubicBezTo>
                  <a:cubicBezTo>
                    <a:pt x="4751" y="2030558"/>
                    <a:pt x="0" y="2019089"/>
                    <a:pt x="0" y="2007129"/>
                  </a:cubicBezTo>
                  <a:lnTo>
                    <a:pt x="0" y="45093"/>
                  </a:lnTo>
                  <a:cubicBezTo>
                    <a:pt x="0" y="33134"/>
                    <a:pt x="4751" y="21664"/>
                    <a:pt x="13207" y="13207"/>
                  </a:cubicBezTo>
                  <a:cubicBezTo>
                    <a:pt x="21664" y="4751"/>
                    <a:pt x="33134" y="0"/>
                    <a:pt x="45093" y="0"/>
                  </a:cubicBezTo>
                  <a:close/>
                </a:path>
              </a:pathLst>
            </a:custGeom>
            <a:solidFill>
              <a:srgbClr val="FFFFFF"/>
            </a:solidFill>
          </p:spPr>
          <p:txBody>
            <a:bodyPr/>
            <a:lstStyle/>
            <a:p>
              <a:endParaRPr lang="en-IE"/>
            </a:p>
          </p:txBody>
        </p:sp>
        <p:sp>
          <p:nvSpPr>
            <p:cNvPr id="12" name="TextBox 12">
              <a:extLst>
                <a:ext uri="{FF2B5EF4-FFF2-40B4-BE49-F238E27FC236}">
                  <a16:creationId xmlns:a16="http://schemas.microsoft.com/office/drawing/2014/main" id="{733EC166-79E1-F35C-EFC7-7B1A17C43BA9}"/>
                </a:ext>
              </a:extLst>
            </p:cNvPr>
            <p:cNvSpPr txBox="1"/>
            <p:nvPr/>
          </p:nvSpPr>
          <p:spPr>
            <a:xfrm>
              <a:off x="0" y="-47625"/>
              <a:ext cx="2306134" cy="2099847"/>
            </a:xfrm>
            <a:prstGeom prst="rect">
              <a:avLst/>
            </a:prstGeom>
          </p:spPr>
          <p:txBody>
            <a:bodyPr lIns="38100" tIns="38100" rIns="38100" bIns="38100" rtlCol="0" anchor="ctr"/>
            <a:lstStyle/>
            <a:p>
              <a:pPr algn="ctr">
                <a:lnSpc>
                  <a:spcPts val="2486"/>
                </a:lnSpc>
              </a:pPr>
              <a:endParaRPr/>
            </a:p>
          </p:txBody>
        </p:sp>
      </p:grpSp>
      <p:sp>
        <p:nvSpPr>
          <p:cNvPr id="13" name="TextBox 13">
            <a:extLst>
              <a:ext uri="{FF2B5EF4-FFF2-40B4-BE49-F238E27FC236}">
                <a16:creationId xmlns:a16="http://schemas.microsoft.com/office/drawing/2014/main" id="{62570923-0394-F31A-BAC3-88EBA87177DD}"/>
              </a:ext>
            </a:extLst>
          </p:cNvPr>
          <p:cNvSpPr txBox="1"/>
          <p:nvPr/>
        </p:nvSpPr>
        <p:spPr>
          <a:xfrm>
            <a:off x="3574192" y="3270682"/>
            <a:ext cx="3024608" cy="1011046"/>
          </a:xfrm>
          <a:prstGeom prst="rect">
            <a:avLst/>
          </a:prstGeom>
        </p:spPr>
        <p:txBody>
          <a:bodyPr lIns="0" tIns="0" rIns="0" bIns="0" rtlCol="0" anchor="t">
            <a:spAutoFit/>
          </a:bodyPr>
          <a:lstStyle/>
          <a:p>
            <a:pPr algn="ctr">
              <a:lnSpc>
                <a:spcPts val="8400"/>
              </a:lnSpc>
            </a:pPr>
            <a:r>
              <a:rPr lang="en-US" sz="6000" dirty="0">
                <a:solidFill>
                  <a:srgbClr val="00205B"/>
                </a:solidFill>
                <a:ea typeface="+mn-lt"/>
                <a:cs typeface="+mn-lt"/>
                <a:sym typeface="Arial"/>
              </a:rPr>
              <a:t>TÉACS</a:t>
            </a:r>
            <a:endParaRPr lang="en-US" dirty="0"/>
          </a:p>
        </p:txBody>
      </p:sp>
      <p:pic>
        <p:nvPicPr>
          <p:cNvPr id="14" name="Picture 13">
            <a:extLst>
              <a:ext uri="{FF2B5EF4-FFF2-40B4-BE49-F238E27FC236}">
                <a16:creationId xmlns:a16="http://schemas.microsoft.com/office/drawing/2014/main" id="{CC31316F-ABC1-7F18-4AB9-22ADE820C4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86975" y="-314325"/>
            <a:ext cx="10287000" cy="10287000"/>
          </a:xfrm>
          <a:prstGeom prst="rect">
            <a:avLst/>
          </a:prstGeom>
        </p:spPr>
      </p:pic>
    </p:spTree>
    <p:extLst>
      <p:ext uri="{BB962C8B-B14F-4D97-AF65-F5344CB8AC3E}">
        <p14:creationId xmlns:p14="http://schemas.microsoft.com/office/powerpoint/2010/main" val="398444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4B96"/>
        </a:solidFill>
        <a:effectLst/>
      </p:bgPr>
    </p:bg>
    <p:spTree>
      <p:nvGrpSpPr>
        <p:cNvPr id="1" name=""/>
        <p:cNvGrpSpPr/>
        <p:nvPr/>
      </p:nvGrpSpPr>
      <p:grpSpPr>
        <a:xfrm>
          <a:off x="0" y="0"/>
          <a:ext cx="0" cy="0"/>
          <a:chOff x="0" y="0"/>
          <a:chExt cx="0" cy="0"/>
        </a:xfrm>
      </p:grpSpPr>
      <p:grpSp>
        <p:nvGrpSpPr>
          <p:cNvPr id="4" name="Group 4"/>
          <p:cNvGrpSpPr/>
          <p:nvPr/>
        </p:nvGrpSpPr>
        <p:grpSpPr>
          <a:xfrm>
            <a:off x="399470" y="456304"/>
            <a:ext cx="12252945" cy="8352846"/>
            <a:chOff x="0" y="0"/>
            <a:chExt cx="3227113" cy="2199926"/>
          </a:xfrm>
        </p:grpSpPr>
        <p:sp>
          <p:nvSpPr>
            <p:cNvPr id="5" name="Freeform 5"/>
            <p:cNvSpPr/>
            <p:nvPr/>
          </p:nvSpPr>
          <p:spPr>
            <a:xfrm>
              <a:off x="0" y="0"/>
              <a:ext cx="3227113" cy="2199926"/>
            </a:xfrm>
            <a:custGeom>
              <a:avLst/>
              <a:gdLst/>
              <a:ahLst/>
              <a:cxnLst/>
              <a:rect l="l" t="t" r="r" b="b"/>
              <a:pathLst>
                <a:path w="3227113" h="2199926">
                  <a:moveTo>
                    <a:pt x="32224" y="0"/>
                  </a:moveTo>
                  <a:lnTo>
                    <a:pt x="3194889" y="0"/>
                  </a:lnTo>
                  <a:cubicBezTo>
                    <a:pt x="3212686" y="0"/>
                    <a:pt x="3227113" y="14427"/>
                    <a:pt x="3227113" y="32224"/>
                  </a:cubicBezTo>
                  <a:lnTo>
                    <a:pt x="3227113" y="2167702"/>
                  </a:lnTo>
                  <a:cubicBezTo>
                    <a:pt x="3227113" y="2185499"/>
                    <a:pt x="3212686" y="2199926"/>
                    <a:pt x="3194889" y="2199926"/>
                  </a:cubicBezTo>
                  <a:lnTo>
                    <a:pt x="32224" y="2199926"/>
                  </a:lnTo>
                  <a:cubicBezTo>
                    <a:pt x="14427" y="2199926"/>
                    <a:pt x="0" y="2185499"/>
                    <a:pt x="0" y="2167702"/>
                  </a:cubicBezTo>
                  <a:lnTo>
                    <a:pt x="0" y="32224"/>
                  </a:lnTo>
                  <a:cubicBezTo>
                    <a:pt x="0" y="14427"/>
                    <a:pt x="14427" y="0"/>
                    <a:pt x="32224" y="0"/>
                  </a:cubicBezTo>
                  <a:close/>
                </a:path>
              </a:pathLst>
            </a:custGeom>
            <a:solidFill>
              <a:srgbClr val="FFFFFF"/>
            </a:solidFill>
          </p:spPr>
          <p:txBody>
            <a:bodyPr/>
            <a:lstStyle/>
            <a:p>
              <a:endParaRPr lang="en-IE"/>
            </a:p>
          </p:txBody>
        </p:sp>
        <p:sp>
          <p:nvSpPr>
            <p:cNvPr id="6" name="TextBox 6"/>
            <p:cNvSpPr txBox="1"/>
            <p:nvPr/>
          </p:nvSpPr>
          <p:spPr>
            <a:xfrm>
              <a:off x="0" y="-47625"/>
              <a:ext cx="3227113" cy="2247551"/>
            </a:xfrm>
            <a:prstGeom prst="rect">
              <a:avLst/>
            </a:prstGeom>
          </p:spPr>
          <p:txBody>
            <a:bodyPr lIns="38100" tIns="38100" rIns="38100" bIns="38100" rtlCol="0" anchor="ctr"/>
            <a:lstStyle/>
            <a:p>
              <a:pPr algn="ctr">
                <a:lnSpc>
                  <a:spcPts val="2486"/>
                </a:lnSpc>
              </a:pPr>
              <a:endParaRPr/>
            </a:p>
          </p:txBody>
        </p:sp>
      </p:grpSp>
      <p:grpSp>
        <p:nvGrpSpPr>
          <p:cNvPr id="2" name="Group 2"/>
          <p:cNvGrpSpPr/>
          <p:nvPr/>
        </p:nvGrpSpPr>
        <p:grpSpPr>
          <a:xfrm>
            <a:off x="6289427" y="-1477258"/>
            <a:ext cx="12412805" cy="12677843"/>
            <a:chOff x="0" y="0"/>
            <a:chExt cx="6350000" cy="6485585"/>
          </a:xfrm>
        </p:grpSpPr>
        <p:sp>
          <p:nvSpPr>
            <p:cNvPr id="3" name="Freeform 3"/>
            <p:cNvSpPr/>
            <p:nvPr/>
          </p:nvSpPr>
          <p:spPr>
            <a:xfrm>
              <a:off x="-95377" y="-95377"/>
              <a:ext cx="6540754" cy="6676340"/>
            </a:xfrm>
            <a:custGeom>
              <a:avLst/>
              <a:gdLst/>
              <a:ahLst/>
              <a:cxnLst/>
              <a:rect l="l" t="t" r="r" b="b"/>
              <a:pathLst>
                <a:path w="6540754" h="6676340">
                  <a:moveTo>
                    <a:pt x="6540754" y="0"/>
                  </a:moveTo>
                  <a:lnTo>
                    <a:pt x="0" y="6676340"/>
                  </a:lnTo>
                  <a:lnTo>
                    <a:pt x="6540754" y="6676340"/>
                  </a:lnTo>
                  <a:close/>
                </a:path>
              </a:pathLst>
            </a:custGeom>
            <a:blipFill>
              <a:blip r:embed="rId2"/>
              <a:stretch>
                <a:fillRect r="-52918"/>
              </a:stretch>
            </a:blipFill>
          </p:spPr>
          <p:txBody>
            <a:bodyPr/>
            <a:lstStyle/>
            <a:p>
              <a:endParaRPr lang="en-IE"/>
            </a:p>
          </p:txBody>
        </p:sp>
      </p:grpSp>
      <p:sp>
        <p:nvSpPr>
          <p:cNvPr id="7" name="TextBox 7"/>
          <p:cNvSpPr txBox="1"/>
          <p:nvPr/>
        </p:nvSpPr>
        <p:spPr>
          <a:xfrm>
            <a:off x="1148440" y="3806464"/>
            <a:ext cx="10260169" cy="1011046"/>
          </a:xfrm>
          <a:prstGeom prst="rect">
            <a:avLst/>
          </a:prstGeom>
        </p:spPr>
        <p:txBody>
          <a:bodyPr lIns="0" tIns="0" rIns="0" bIns="0" rtlCol="0" anchor="t">
            <a:spAutoFit/>
          </a:bodyPr>
          <a:lstStyle/>
          <a:p>
            <a:pPr algn="ctr">
              <a:lnSpc>
                <a:spcPts val="8400"/>
              </a:lnSpc>
            </a:pPr>
            <a:r>
              <a:rPr lang="en-US" sz="6000" dirty="0">
                <a:solidFill>
                  <a:srgbClr val="00205B"/>
                </a:solidFill>
                <a:ea typeface="+mn-lt"/>
                <a:cs typeface="+mn-lt"/>
                <a:sym typeface="Arial"/>
              </a:rPr>
              <a:t>TÉACS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6E129-2EF1-B745-C606-3F58EF5CD4E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0142C792-2AD7-8991-AADD-A9EBD81C0BC2}"/>
              </a:ext>
            </a:extLst>
          </p:cNvPr>
          <p:cNvSpPr txBox="1"/>
          <p:nvPr/>
        </p:nvSpPr>
        <p:spPr>
          <a:xfrm>
            <a:off x="1074224" y="2857500"/>
            <a:ext cx="10041216" cy="3957622"/>
          </a:xfrm>
          <a:prstGeom prst="rect">
            <a:avLst/>
          </a:prstGeom>
        </p:spPr>
        <p:txBody>
          <a:bodyPr wrap="square" lIns="0" tIns="0" rIns="0" bIns="0" rtlCol="0" anchor="t">
            <a:spAutoFit/>
          </a:bodyPr>
          <a:lstStyle/>
          <a:p>
            <a:pPr marL="603063" lvl="1" indent="-301532" algn="l">
              <a:lnSpc>
                <a:spcPts val="3910"/>
              </a:lnSpc>
              <a:buFont typeface="Arial"/>
              <a:buChar char="•"/>
            </a:pPr>
            <a:r>
              <a:rPr lang="en-US" sz="2793" spc="83">
                <a:solidFill>
                  <a:srgbClr val="00205B"/>
                </a:solidFill>
                <a:latin typeface="Arial"/>
                <a:ea typeface="Arial"/>
                <a:cs typeface="Arial"/>
                <a:sym typeface="Arial"/>
              </a:rPr>
              <a:t>Sed </a:t>
            </a:r>
            <a:r>
              <a:rPr lang="en-US" sz="2793" spc="83" err="1">
                <a:solidFill>
                  <a:srgbClr val="00205B"/>
                </a:solidFill>
                <a:latin typeface="Arial"/>
                <a:ea typeface="Arial"/>
                <a:cs typeface="Arial"/>
                <a:sym typeface="Arial"/>
              </a:rPr>
              <a:t>eu</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urna</a:t>
            </a:r>
            <a:r>
              <a:rPr lang="en-US" sz="2793" spc="83">
                <a:solidFill>
                  <a:srgbClr val="00205B"/>
                </a:solidFill>
                <a:latin typeface="Arial"/>
                <a:ea typeface="Arial"/>
                <a:cs typeface="Arial"/>
                <a:sym typeface="Arial"/>
              </a:rPr>
              <a:t> vitae </a:t>
            </a:r>
            <a:r>
              <a:rPr lang="en-US" sz="2793" spc="83" err="1">
                <a:solidFill>
                  <a:srgbClr val="00205B"/>
                </a:solidFill>
                <a:latin typeface="Arial"/>
                <a:ea typeface="Arial"/>
                <a:cs typeface="Arial"/>
                <a:sym typeface="Arial"/>
              </a:rPr>
              <a:t>enim</a:t>
            </a:r>
            <a:r>
              <a:rPr lang="en-US" sz="2793" spc="83">
                <a:solidFill>
                  <a:srgbClr val="00205B"/>
                </a:solidFill>
                <a:latin typeface="Arial"/>
                <a:ea typeface="Arial"/>
                <a:cs typeface="Arial"/>
                <a:sym typeface="Arial"/>
              </a:rPr>
              <a:t> pharetra </a:t>
            </a:r>
            <a:r>
              <a:rPr lang="en-US" sz="2793" spc="83" err="1">
                <a:solidFill>
                  <a:srgbClr val="00205B"/>
                </a:solidFill>
                <a:latin typeface="Arial"/>
                <a:ea typeface="Arial"/>
                <a:cs typeface="Arial"/>
                <a:sym typeface="Arial"/>
              </a:rPr>
              <a:t>sodales</a:t>
            </a:r>
            <a:r>
              <a:rPr lang="en-US" sz="2793" spc="83">
                <a:solidFill>
                  <a:srgbClr val="00205B"/>
                </a:solidFill>
                <a:latin typeface="Arial"/>
                <a:ea typeface="Arial"/>
                <a:cs typeface="Arial"/>
                <a:sym typeface="Arial"/>
              </a:rPr>
              <a:t> nec </a:t>
            </a:r>
            <a:r>
              <a:rPr lang="en-US" sz="2793" spc="83" err="1">
                <a:solidFill>
                  <a:srgbClr val="00205B"/>
                </a:solidFill>
                <a:latin typeface="Arial"/>
                <a:ea typeface="Arial"/>
                <a:cs typeface="Arial"/>
                <a:sym typeface="Arial"/>
              </a:rPr>
              <a:t>quis</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felis</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Curabiturbibendum</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quam</a:t>
            </a:r>
            <a:r>
              <a:rPr lang="en-US" sz="2793" spc="83">
                <a:solidFill>
                  <a:srgbClr val="00205B"/>
                </a:solidFill>
                <a:latin typeface="Arial"/>
                <a:ea typeface="Arial"/>
                <a:cs typeface="Arial"/>
                <a:sym typeface="Arial"/>
              </a:rPr>
              <a:t> ac </a:t>
            </a:r>
            <a:r>
              <a:rPr lang="en-US" sz="2793" spc="83" err="1">
                <a:solidFill>
                  <a:srgbClr val="00205B"/>
                </a:solidFill>
                <a:latin typeface="Arial"/>
                <a:ea typeface="Arial"/>
                <a:cs typeface="Arial"/>
                <a:sym typeface="Arial"/>
              </a:rPr>
              <a:t>tempor</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volutpat</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Phasellus</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egestas</a:t>
            </a:r>
            <a:r>
              <a:rPr lang="en-US" sz="2793" spc="83">
                <a:solidFill>
                  <a:srgbClr val="00205B"/>
                </a:solidFill>
                <a:latin typeface="Arial"/>
                <a:ea typeface="Arial"/>
                <a:cs typeface="Arial"/>
                <a:sym typeface="Arial"/>
              </a:rPr>
              <a:t> at dui </a:t>
            </a:r>
            <a:r>
              <a:rPr lang="en-US" sz="2793" spc="83" err="1">
                <a:solidFill>
                  <a:srgbClr val="00205B"/>
                </a:solidFill>
                <a:latin typeface="Arial"/>
                <a:ea typeface="Arial"/>
                <a:cs typeface="Arial"/>
                <a:sym typeface="Arial"/>
              </a:rPr>
              <a:t>sitamet</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efficitur</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Quisque</a:t>
            </a:r>
            <a:r>
              <a:rPr lang="en-US" sz="2793" spc="83">
                <a:solidFill>
                  <a:srgbClr val="00205B"/>
                </a:solidFill>
                <a:latin typeface="Arial"/>
                <a:ea typeface="Arial"/>
                <a:cs typeface="Arial"/>
                <a:sym typeface="Arial"/>
              </a:rPr>
              <a:t> id </a:t>
            </a:r>
            <a:r>
              <a:rPr lang="en-US" sz="2793" spc="83" err="1">
                <a:solidFill>
                  <a:srgbClr val="00205B"/>
                </a:solidFill>
                <a:latin typeface="Arial"/>
                <a:ea typeface="Arial"/>
                <a:cs typeface="Arial"/>
                <a:sym typeface="Arial"/>
              </a:rPr>
              <a:t>ultrices</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mauris</a:t>
            </a:r>
            <a:r>
              <a:rPr lang="en-US" sz="2793" spc="83">
                <a:solidFill>
                  <a:srgbClr val="00205B"/>
                </a:solidFill>
                <a:latin typeface="Arial"/>
                <a:ea typeface="Arial"/>
                <a:cs typeface="Arial"/>
                <a:sym typeface="Arial"/>
              </a:rPr>
              <a:t>. In </a:t>
            </a:r>
            <a:r>
              <a:rPr lang="en-US" sz="2793" spc="83" err="1">
                <a:solidFill>
                  <a:srgbClr val="00205B"/>
                </a:solidFill>
                <a:latin typeface="Arial"/>
                <a:ea typeface="Arial"/>
                <a:cs typeface="Arial"/>
                <a:sym typeface="Arial"/>
              </a:rPr>
              <a:t>iaculis</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venenatisturpis</a:t>
            </a:r>
            <a:r>
              <a:rPr lang="en-US" sz="2793" spc="83">
                <a:solidFill>
                  <a:srgbClr val="00205B"/>
                </a:solidFill>
                <a:latin typeface="Arial"/>
                <a:ea typeface="Arial"/>
                <a:cs typeface="Arial"/>
                <a:sym typeface="Arial"/>
              </a:rPr>
              <a:t>, vitae fermentum </a:t>
            </a:r>
            <a:r>
              <a:rPr lang="en-US" sz="2793" spc="83" err="1">
                <a:solidFill>
                  <a:srgbClr val="00205B"/>
                </a:solidFill>
                <a:latin typeface="Arial"/>
                <a:ea typeface="Arial"/>
                <a:cs typeface="Arial"/>
                <a:sym typeface="Arial"/>
              </a:rPr>
              <a:t>enim</a:t>
            </a:r>
            <a:r>
              <a:rPr lang="en-US" sz="2793" spc="83">
                <a:solidFill>
                  <a:srgbClr val="00205B"/>
                </a:solidFill>
                <a:latin typeface="Arial"/>
                <a:ea typeface="Arial"/>
                <a:cs typeface="Arial"/>
                <a:sym typeface="Arial"/>
              </a:rPr>
              <a:t> dictum </a:t>
            </a:r>
            <a:r>
              <a:rPr lang="en-US" sz="2793" spc="83" err="1">
                <a:solidFill>
                  <a:srgbClr val="00205B"/>
                </a:solidFill>
                <a:latin typeface="Arial"/>
                <a:ea typeface="Arial"/>
                <a:cs typeface="Arial"/>
                <a:sym typeface="Arial"/>
              </a:rPr>
              <a:t>ut.</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Aliquam</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pulvinarmalesuada</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aliquet</a:t>
            </a:r>
            <a:r>
              <a:rPr lang="en-US" sz="2793" spc="83">
                <a:solidFill>
                  <a:srgbClr val="00205B"/>
                </a:solidFill>
                <a:latin typeface="Arial"/>
                <a:ea typeface="Arial"/>
                <a:cs typeface="Arial"/>
                <a:sym typeface="Arial"/>
              </a:rPr>
              <a:t>. Integer </a:t>
            </a:r>
            <a:r>
              <a:rPr lang="en-US" sz="2793" spc="83" err="1">
                <a:solidFill>
                  <a:srgbClr val="00205B"/>
                </a:solidFill>
                <a:latin typeface="Arial"/>
                <a:ea typeface="Arial"/>
                <a:cs typeface="Arial"/>
                <a:sym typeface="Arial"/>
              </a:rPr>
              <a:t>ut</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volutpat</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urna</a:t>
            </a:r>
            <a:r>
              <a:rPr lang="en-US" sz="2793" spc="83">
                <a:solidFill>
                  <a:srgbClr val="00205B"/>
                </a:solidFill>
                <a:latin typeface="Arial"/>
                <a:ea typeface="Arial"/>
                <a:cs typeface="Arial"/>
                <a:sym typeface="Arial"/>
              </a:rPr>
              <a:t>. In </a:t>
            </a:r>
            <a:r>
              <a:rPr lang="en-US" sz="2793" spc="83" err="1">
                <a:solidFill>
                  <a:srgbClr val="00205B"/>
                </a:solidFill>
                <a:latin typeface="Arial"/>
                <a:ea typeface="Arial"/>
                <a:cs typeface="Arial"/>
                <a:sym typeface="Arial"/>
              </a:rPr>
              <a:t>finibus</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vulputateenim</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eu</a:t>
            </a:r>
            <a:r>
              <a:rPr lang="en-US" sz="2793" spc="83">
                <a:solidFill>
                  <a:srgbClr val="00205B"/>
                </a:solidFill>
                <a:latin typeface="Arial"/>
                <a:ea typeface="Arial"/>
                <a:cs typeface="Arial"/>
                <a:sym typeface="Arial"/>
              </a:rPr>
              <a:t> pulvinar. </a:t>
            </a:r>
            <a:r>
              <a:rPr lang="en-US" sz="2793" spc="83" err="1">
                <a:solidFill>
                  <a:srgbClr val="00205B"/>
                </a:solidFill>
                <a:latin typeface="Arial"/>
                <a:ea typeface="Arial"/>
                <a:cs typeface="Arial"/>
                <a:sym typeface="Arial"/>
              </a:rPr>
              <a:t>Vivamus</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mattis</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enim</a:t>
            </a:r>
            <a:r>
              <a:rPr lang="en-US" sz="2793" spc="83">
                <a:solidFill>
                  <a:srgbClr val="00205B"/>
                </a:solidFill>
                <a:latin typeface="Arial"/>
                <a:ea typeface="Arial"/>
                <a:cs typeface="Arial"/>
                <a:sym typeface="Arial"/>
              </a:rPr>
              <a:t> vel </a:t>
            </a:r>
            <a:r>
              <a:rPr lang="en-US" sz="2793" spc="83" err="1">
                <a:solidFill>
                  <a:srgbClr val="00205B"/>
                </a:solidFill>
                <a:latin typeface="Arial"/>
                <a:ea typeface="Arial"/>
                <a:cs typeface="Arial"/>
                <a:sym typeface="Arial"/>
              </a:rPr>
              <a:t>condimentum</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ultrices.Etiam</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efficitur</a:t>
            </a:r>
            <a:r>
              <a:rPr lang="en-US" sz="2793" spc="83">
                <a:solidFill>
                  <a:srgbClr val="00205B"/>
                </a:solidFill>
                <a:latin typeface="Arial"/>
                <a:ea typeface="Arial"/>
                <a:cs typeface="Arial"/>
                <a:sym typeface="Arial"/>
              </a:rPr>
              <a:t> id </a:t>
            </a:r>
            <a:r>
              <a:rPr lang="en-US" sz="2793" spc="83" err="1">
                <a:solidFill>
                  <a:srgbClr val="00205B"/>
                </a:solidFill>
                <a:latin typeface="Arial"/>
                <a:ea typeface="Arial"/>
                <a:cs typeface="Arial"/>
                <a:sym typeface="Arial"/>
              </a:rPr>
              <a:t>nisl</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condimentum</a:t>
            </a:r>
            <a:r>
              <a:rPr lang="en-US" sz="2793" spc="83">
                <a:solidFill>
                  <a:srgbClr val="00205B"/>
                </a:solidFill>
                <a:latin typeface="Arial"/>
                <a:ea typeface="Arial"/>
                <a:cs typeface="Arial"/>
                <a:sym typeface="Arial"/>
              </a:rPr>
              <a:t> </a:t>
            </a:r>
            <a:r>
              <a:rPr lang="en-US" sz="2793" spc="83" err="1">
                <a:solidFill>
                  <a:srgbClr val="00205B"/>
                </a:solidFill>
                <a:latin typeface="Arial"/>
                <a:ea typeface="Arial"/>
                <a:cs typeface="Arial"/>
                <a:sym typeface="Arial"/>
              </a:rPr>
              <a:t>dignissim</a:t>
            </a:r>
            <a:r>
              <a:rPr lang="en-US" sz="2793" spc="83">
                <a:solidFill>
                  <a:srgbClr val="00205B"/>
                </a:solidFill>
                <a:latin typeface="Arial"/>
                <a:ea typeface="Arial"/>
                <a:cs typeface="Arial"/>
                <a:sym typeface="Arial"/>
              </a:rPr>
              <a:t>.</a:t>
            </a:r>
          </a:p>
        </p:txBody>
      </p:sp>
      <p:sp>
        <p:nvSpPr>
          <p:cNvPr id="4" name="TextBox 4">
            <a:extLst>
              <a:ext uri="{FF2B5EF4-FFF2-40B4-BE49-F238E27FC236}">
                <a16:creationId xmlns:a16="http://schemas.microsoft.com/office/drawing/2014/main" id="{F07307DD-DD3D-8060-F0AE-858F5B7E6BD0}"/>
              </a:ext>
            </a:extLst>
          </p:cNvPr>
          <p:cNvSpPr txBox="1"/>
          <p:nvPr/>
        </p:nvSpPr>
        <p:spPr>
          <a:xfrm>
            <a:off x="7015414" y="1028700"/>
            <a:ext cx="3493983" cy="923266"/>
          </a:xfrm>
          <a:prstGeom prst="rect">
            <a:avLst/>
          </a:prstGeom>
        </p:spPr>
        <p:txBody>
          <a:bodyPr wrap="square" lIns="0" tIns="0" rIns="0" bIns="0" rtlCol="0" anchor="t">
            <a:spAutoFit/>
          </a:bodyPr>
          <a:lstStyle/>
          <a:p>
            <a:pPr algn="ctr">
              <a:lnSpc>
                <a:spcPts val="7875"/>
              </a:lnSpc>
              <a:spcBef>
                <a:spcPct val="0"/>
              </a:spcBef>
            </a:pPr>
            <a:r>
              <a:rPr lang="en-US" sz="5600" b="1" spc="168" dirty="0">
                <a:solidFill>
                  <a:srgbClr val="00205B"/>
                </a:solidFill>
                <a:latin typeface="Arial Bold"/>
                <a:cs typeface="Arial Bold"/>
              </a:rPr>
              <a:t>TEIDEAL</a:t>
            </a:r>
          </a:p>
        </p:txBody>
      </p:sp>
      <p:sp>
        <p:nvSpPr>
          <p:cNvPr id="8" name="TextBox 8">
            <a:extLst>
              <a:ext uri="{FF2B5EF4-FFF2-40B4-BE49-F238E27FC236}">
                <a16:creationId xmlns:a16="http://schemas.microsoft.com/office/drawing/2014/main" id="{7E8CEE33-0764-A0BB-045A-83C57B29C8BE}"/>
              </a:ext>
            </a:extLst>
          </p:cNvPr>
          <p:cNvSpPr txBox="1"/>
          <p:nvPr/>
        </p:nvSpPr>
        <p:spPr>
          <a:xfrm>
            <a:off x="13253710" y="2689199"/>
            <a:ext cx="2852794" cy="1444051"/>
          </a:xfrm>
          <a:prstGeom prst="rect">
            <a:avLst/>
          </a:prstGeom>
        </p:spPr>
        <p:txBody>
          <a:bodyPr lIns="0" tIns="0" rIns="0" bIns="0" rtlCol="0" anchor="t">
            <a:spAutoFit/>
          </a:bodyPr>
          <a:lstStyle/>
          <a:p>
            <a:pPr marL="355715" lvl="1" indent="-177858" algn="l">
              <a:lnSpc>
                <a:spcPts val="2306"/>
              </a:lnSpc>
              <a:buFont typeface="Arial"/>
              <a:buChar char="•"/>
            </a:pPr>
            <a:r>
              <a:rPr lang="en-US" sz="1647" spc="131">
                <a:solidFill>
                  <a:srgbClr val="FFFFFF"/>
                </a:solidFill>
                <a:latin typeface="Arial"/>
                <a:ea typeface="Arial"/>
                <a:cs typeface="Arial"/>
                <a:sym typeface="Arial"/>
              </a:rPr>
              <a:t>Sed eu urna vita</a:t>
            </a:r>
          </a:p>
          <a:p>
            <a:pPr algn="l">
              <a:lnSpc>
                <a:spcPts val="2306"/>
              </a:lnSpc>
            </a:pPr>
            <a:endParaRPr lang="en-US" sz="1647" spc="131">
              <a:solidFill>
                <a:srgbClr val="FFFFFF"/>
              </a:solidFill>
              <a:latin typeface="Arial"/>
              <a:ea typeface="Arial"/>
              <a:cs typeface="Arial"/>
              <a:sym typeface="Arial"/>
            </a:endParaRPr>
          </a:p>
          <a:p>
            <a:pPr marL="355715" lvl="1" indent="-177858" algn="l">
              <a:lnSpc>
                <a:spcPts val="2306"/>
              </a:lnSpc>
              <a:buFont typeface="Arial"/>
              <a:buChar char="•"/>
            </a:pPr>
            <a:r>
              <a:rPr lang="en-US" sz="1647" spc="131">
                <a:solidFill>
                  <a:srgbClr val="FFFFFF"/>
                </a:solidFill>
                <a:latin typeface="Arial"/>
                <a:ea typeface="Arial"/>
                <a:cs typeface="Arial"/>
                <a:sym typeface="Arial"/>
              </a:rPr>
              <a:t>Sed eu urna</a:t>
            </a:r>
          </a:p>
          <a:p>
            <a:pPr algn="l">
              <a:lnSpc>
                <a:spcPts val="2306"/>
              </a:lnSpc>
            </a:pPr>
            <a:endParaRPr lang="en-US" sz="1647" spc="131">
              <a:solidFill>
                <a:srgbClr val="FFFFFF"/>
              </a:solidFill>
              <a:latin typeface="Arial"/>
              <a:ea typeface="Arial"/>
              <a:cs typeface="Arial"/>
              <a:sym typeface="Arial"/>
            </a:endParaRPr>
          </a:p>
          <a:p>
            <a:pPr marL="355715" lvl="1" indent="-177858" algn="l">
              <a:lnSpc>
                <a:spcPts val="2306"/>
              </a:lnSpc>
              <a:buFont typeface="Arial"/>
              <a:buChar char="•"/>
            </a:pPr>
            <a:r>
              <a:rPr lang="en-US" sz="1647" spc="131">
                <a:solidFill>
                  <a:srgbClr val="FFFFFF"/>
                </a:solidFill>
                <a:latin typeface="Arial"/>
                <a:ea typeface="Arial"/>
                <a:cs typeface="Arial"/>
                <a:sym typeface="Arial"/>
              </a:rPr>
              <a:t>Sed eu urna</a:t>
            </a:r>
          </a:p>
        </p:txBody>
      </p:sp>
      <p:sp>
        <p:nvSpPr>
          <p:cNvPr id="5" name="Picture Placeholder 4">
            <a:extLst>
              <a:ext uri="{FF2B5EF4-FFF2-40B4-BE49-F238E27FC236}">
                <a16:creationId xmlns:a16="http://schemas.microsoft.com/office/drawing/2014/main" id="{73B2EFF9-357A-E017-B1F4-BAD87AF81998}"/>
              </a:ext>
            </a:extLst>
          </p:cNvPr>
          <p:cNvSpPr>
            <a:spLocks noGrp="1"/>
          </p:cNvSpPr>
          <p:nvPr>
            <p:ph type="pic" idx="1"/>
          </p:nvPr>
        </p:nvSpPr>
        <p:spPr>
          <a:xfrm>
            <a:off x="12017104" y="4546870"/>
            <a:ext cx="5486400" cy="4114800"/>
          </a:xfrm>
        </p:spPr>
        <p:txBody>
          <a:bodyPr/>
          <a:lstStyle/>
          <a:p>
            <a:endParaRPr lang="en-IE"/>
          </a:p>
        </p:txBody>
      </p:sp>
      <p:sp>
        <p:nvSpPr>
          <p:cNvPr id="7" name="Freeform 32">
            <a:extLst>
              <a:ext uri="{FF2B5EF4-FFF2-40B4-BE49-F238E27FC236}">
                <a16:creationId xmlns:a16="http://schemas.microsoft.com/office/drawing/2014/main" id="{275E6EA0-02EA-5F67-DB47-DBCEC5957419}"/>
              </a:ext>
            </a:extLst>
          </p:cNvPr>
          <p:cNvSpPr/>
          <p:nvPr/>
        </p:nvSpPr>
        <p:spPr>
          <a:xfrm rot="-7040744">
            <a:off x="15473344" y="362483"/>
            <a:ext cx="4410112" cy="2256469"/>
          </a:xfrm>
          <a:custGeom>
            <a:avLst/>
            <a:gdLst/>
            <a:ahLst/>
            <a:cxnLst/>
            <a:rect l="l" t="t" r="r" b="b"/>
            <a:pathLst>
              <a:path w="10632998" h="4874638">
                <a:moveTo>
                  <a:pt x="0" y="0"/>
                </a:moveTo>
                <a:lnTo>
                  <a:pt x="10632998" y="0"/>
                </a:lnTo>
                <a:lnTo>
                  <a:pt x="10632998" y="4874638"/>
                </a:lnTo>
                <a:lnTo>
                  <a:pt x="0" y="4874638"/>
                </a:lnTo>
                <a:lnTo>
                  <a:pt x="0" y="0"/>
                </a:lnTo>
                <a:close/>
              </a:path>
            </a:pathLst>
          </a:custGeom>
          <a:blipFill>
            <a:blip r:embed="rId2">
              <a:extLst>
                <a:ext uri="{96DAC541-7B7A-43D3-8B79-37D633B846F1}">
                  <asvg:svgBlip xmlns:asvg="http://schemas.microsoft.com/office/drawing/2016/SVG/main" r:embed="rId3"/>
                </a:ext>
              </a:extLst>
            </a:blip>
            <a:stretch>
              <a:fillRect r="-25327" b="-40446"/>
            </a:stretch>
          </a:blipFill>
        </p:spPr>
        <p:txBody>
          <a:bodyPr/>
          <a:lstStyle/>
          <a:p>
            <a:endParaRPr lang="en-IE"/>
          </a:p>
        </p:txBody>
      </p:sp>
    </p:spTree>
    <p:extLst>
      <p:ext uri="{BB962C8B-B14F-4D97-AF65-F5344CB8AC3E}">
        <p14:creationId xmlns:p14="http://schemas.microsoft.com/office/powerpoint/2010/main" val="247244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7308"/>
            <a:ext cx="5902779" cy="5902779"/>
          </a:xfrm>
          <a:custGeom>
            <a:avLst/>
            <a:gdLst/>
            <a:ahLst/>
            <a:cxnLst/>
            <a:rect l="l" t="t" r="r" b="b"/>
            <a:pathLst>
              <a:path w="5902779" h="5902779">
                <a:moveTo>
                  <a:pt x="0" y="0"/>
                </a:moveTo>
                <a:lnTo>
                  <a:pt x="5902779" y="0"/>
                </a:lnTo>
                <a:lnTo>
                  <a:pt x="5902779" y="5902778"/>
                </a:lnTo>
                <a:lnTo>
                  <a:pt x="0" y="59027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3" name="TextBox 3"/>
          <p:cNvSpPr txBox="1"/>
          <p:nvPr/>
        </p:nvSpPr>
        <p:spPr>
          <a:xfrm>
            <a:off x="4328177" y="1863318"/>
            <a:ext cx="7540424" cy="5389799"/>
          </a:xfrm>
          <a:prstGeom prst="rect">
            <a:avLst/>
          </a:prstGeom>
        </p:spPr>
        <p:txBody>
          <a:bodyPr lIns="0" tIns="0" rIns="0" bIns="0" rtlCol="0" anchor="t">
            <a:spAutoFit/>
          </a:bodyPr>
          <a:lstStyle/>
          <a:p>
            <a:pPr marL="603063" lvl="1" indent="-301532" algn="l">
              <a:lnSpc>
                <a:spcPts val="3910"/>
              </a:lnSpc>
              <a:buFont typeface="Arial"/>
              <a:buChar char="•"/>
            </a:pPr>
            <a:r>
              <a:rPr lang="en-US" sz="2793" spc="83">
                <a:solidFill>
                  <a:srgbClr val="00205B"/>
                </a:solidFill>
                <a:latin typeface="Arial"/>
                <a:ea typeface="Arial"/>
                <a:cs typeface="Arial"/>
                <a:sym typeface="Arial"/>
              </a:rPr>
              <a:t>Sed eu urna vitae enim pharetra sodales nec quis felis. Curabiturbibendum quam ac tempor volutpat. Phasellus egestas at dui sitamet efficitur. Quisque id ultrices mauris. In iaculis venenatisturpis, vitae fermentum enim dictum ut. Aliquam pulvinarmalesuada aliquet. Integer ut volutpat urna. In finibus vulputateenim eu pulvinar. Vivamus mattis enim vel condimentum ultrices.Etiam efficitur id nisl condimentum dignissim.</a:t>
            </a:r>
          </a:p>
        </p:txBody>
      </p:sp>
      <p:sp>
        <p:nvSpPr>
          <p:cNvPr id="4" name="TextBox 4"/>
          <p:cNvSpPr txBox="1"/>
          <p:nvPr/>
        </p:nvSpPr>
        <p:spPr>
          <a:xfrm>
            <a:off x="7620000" y="661047"/>
            <a:ext cx="3886607" cy="923266"/>
          </a:xfrm>
          <a:prstGeom prst="rect">
            <a:avLst/>
          </a:prstGeom>
        </p:spPr>
        <p:txBody>
          <a:bodyPr wrap="square" lIns="0" tIns="0" rIns="0" bIns="0" rtlCol="0" anchor="t">
            <a:spAutoFit/>
          </a:bodyPr>
          <a:lstStyle/>
          <a:p>
            <a:pPr algn="ctr">
              <a:lnSpc>
                <a:spcPts val="7875"/>
              </a:lnSpc>
              <a:spcBef>
                <a:spcPct val="0"/>
              </a:spcBef>
            </a:pPr>
            <a:r>
              <a:rPr lang="en-US" sz="5600" b="1" spc="168" dirty="0">
                <a:solidFill>
                  <a:srgbClr val="00205B"/>
                </a:solidFill>
                <a:latin typeface="Arial Bold"/>
                <a:cs typeface="Arial Bold"/>
              </a:rPr>
              <a:t>TEIDEAL</a:t>
            </a:r>
          </a:p>
        </p:txBody>
      </p:sp>
      <p:grpSp>
        <p:nvGrpSpPr>
          <p:cNvPr id="5" name="Group 5"/>
          <p:cNvGrpSpPr/>
          <p:nvPr/>
        </p:nvGrpSpPr>
        <p:grpSpPr>
          <a:xfrm rot="-5400000">
            <a:off x="11321178" y="2523878"/>
            <a:ext cx="6717859" cy="4562252"/>
            <a:chOff x="0" y="0"/>
            <a:chExt cx="1519152" cy="1031691"/>
          </a:xfrm>
        </p:grpSpPr>
        <p:sp>
          <p:nvSpPr>
            <p:cNvPr id="6" name="Freeform 6">
              <a:extLst>
                <a:ext uri="{C183D7F6-B498-43B3-948B-1728B52AA6E4}">
                  <adec:decorative xmlns:adec="http://schemas.microsoft.com/office/drawing/2017/decorative" val="1"/>
                </a:ext>
              </a:extLst>
            </p:cNvPr>
            <p:cNvSpPr/>
            <p:nvPr/>
          </p:nvSpPr>
          <p:spPr>
            <a:xfrm>
              <a:off x="0" y="0"/>
              <a:ext cx="1519152" cy="1031691"/>
            </a:xfrm>
            <a:custGeom>
              <a:avLst/>
              <a:gdLst/>
              <a:ahLst/>
              <a:cxnLst/>
              <a:rect l="l" t="t" r="r" b="b"/>
              <a:pathLst>
                <a:path w="1519152" h="1031691">
                  <a:moveTo>
                    <a:pt x="31980" y="0"/>
                  </a:moveTo>
                  <a:lnTo>
                    <a:pt x="1487172" y="0"/>
                  </a:lnTo>
                  <a:cubicBezTo>
                    <a:pt x="1504834" y="0"/>
                    <a:pt x="1519152" y="14318"/>
                    <a:pt x="1519152" y="31980"/>
                  </a:cubicBezTo>
                  <a:lnTo>
                    <a:pt x="1519152" y="999711"/>
                  </a:lnTo>
                  <a:cubicBezTo>
                    <a:pt x="1519152" y="1017373"/>
                    <a:pt x="1504834" y="1031691"/>
                    <a:pt x="1487172" y="1031691"/>
                  </a:cubicBezTo>
                  <a:lnTo>
                    <a:pt x="31980" y="1031691"/>
                  </a:lnTo>
                  <a:cubicBezTo>
                    <a:pt x="14318" y="1031691"/>
                    <a:pt x="0" y="1017373"/>
                    <a:pt x="0" y="999711"/>
                  </a:cubicBezTo>
                  <a:lnTo>
                    <a:pt x="0" y="31980"/>
                  </a:lnTo>
                  <a:cubicBezTo>
                    <a:pt x="0" y="14318"/>
                    <a:pt x="14318" y="0"/>
                    <a:pt x="31980" y="0"/>
                  </a:cubicBezTo>
                  <a:close/>
                </a:path>
              </a:pathLst>
            </a:custGeom>
            <a:solidFill>
              <a:srgbClr val="1E2A50"/>
            </a:solidFill>
          </p:spPr>
          <p:txBody>
            <a:bodyPr/>
            <a:lstStyle/>
            <a:p>
              <a:endParaRPr lang="en-IE"/>
            </a:p>
          </p:txBody>
        </p:sp>
        <p:sp>
          <p:nvSpPr>
            <p:cNvPr id="7" name="TextBox 7"/>
            <p:cNvSpPr txBox="1"/>
            <p:nvPr/>
          </p:nvSpPr>
          <p:spPr>
            <a:xfrm>
              <a:off x="0" y="-19050"/>
              <a:ext cx="1519152" cy="1050741"/>
            </a:xfrm>
            <a:prstGeom prst="rect">
              <a:avLst/>
            </a:prstGeom>
          </p:spPr>
          <p:txBody>
            <a:bodyPr lIns="22841" tIns="22841" rIns="22841" bIns="22841" rtlCol="0" anchor="ctr"/>
            <a:lstStyle/>
            <a:p>
              <a:pPr algn="ctr">
                <a:lnSpc>
                  <a:spcPts val="1259"/>
                </a:lnSpc>
              </a:pPr>
              <a:endParaRPr/>
            </a:p>
          </p:txBody>
        </p:sp>
      </p:grpSp>
      <p:sp>
        <p:nvSpPr>
          <p:cNvPr id="8" name="TextBox 8"/>
          <p:cNvSpPr txBox="1"/>
          <p:nvPr/>
        </p:nvSpPr>
        <p:spPr>
          <a:xfrm>
            <a:off x="13253710" y="2689199"/>
            <a:ext cx="2852794" cy="1444051"/>
          </a:xfrm>
          <a:prstGeom prst="rect">
            <a:avLst/>
          </a:prstGeom>
        </p:spPr>
        <p:txBody>
          <a:bodyPr lIns="0" tIns="0" rIns="0" bIns="0" rtlCol="0" anchor="t">
            <a:spAutoFit/>
          </a:bodyPr>
          <a:lstStyle/>
          <a:p>
            <a:pPr marL="355715" lvl="1" indent="-177858" algn="l">
              <a:lnSpc>
                <a:spcPts val="2306"/>
              </a:lnSpc>
              <a:buFont typeface="Arial"/>
              <a:buChar char="•"/>
            </a:pPr>
            <a:r>
              <a:rPr lang="en-US" sz="1647" spc="131">
                <a:solidFill>
                  <a:srgbClr val="FFFFFF"/>
                </a:solidFill>
                <a:latin typeface="Arial"/>
                <a:ea typeface="Arial"/>
                <a:cs typeface="Arial"/>
                <a:sym typeface="Arial"/>
              </a:rPr>
              <a:t>Sed eu urna vita</a:t>
            </a:r>
          </a:p>
          <a:p>
            <a:pPr algn="l">
              <a:lnSpc>
                <a:spcPts val="2306"/>
              </a:lnSpc>
            </a:pPr>
            <a:endParaRPr lang="en-US" sz="1647" spc="131">
              <a:solidFill>
                <a:srgbClr val="FFFFFF"/>
              </a:solidFill>
              <a:latin typeface="Arial"/>
              <a:ea typeface="Arial"/>
              <a:cs typeface="Arial"/>
              <a:sym typeface="Arial"/>
            </a:endParaRPr>
          </a:p>
          <a:p>
            <a:pPr marL="355715" lvl="1" indent="-177858" algn="l">
              <a:lnSpc>
                <a:spcPts val="2306"/>
              </a:lnSpc>
              <a:buFont typeface="Arial"/>
              <a:buChar char="•"/>
            </a:pPr>
            <a:r>
              <a:rPr lang="en-US" sz="1647" spc="131">
                <a:solidFill>
                  <a:srgbClr val="FFFFFF"/>
                </a:solidFill>
                <a:latin typeface="Arial"/>
                <a:ea typeface="Arial"/>
                <a:cs typeface="Arial"/>
                <a:sym typeface="Arial"/>
              </a:rPr>
              <a:t>Sed eu urna</a:t>
            </a:r>
          </a:p>
          <a:p>
            <a:pPr algn="l">
              <a:lnSpc>
                <a:spcPts val="2306"/>
              </a:lnSpc>
            </a:pPr>
            <a:endParaRPr lang="en-US" sz="1647" spc="131">
              <a:solidFill>
                <a:srgbClr val="FFFFFF"/>
              </a:solidFill>
              <a:latin typeface="Arial"/>
              <a:ea typeface="Arial"/>
              <a:cs typeface="Arial"/>
              <a:sym typeface="Arial"/>
            </a:endParaRPr>
          </a:p>
          <a:p>
            <a:pPr marL="355715" lvl="1" indent="-177858" algn="l">
              <a:lnSpc>
                <a:spcPts val="2306"/>
              </a:lnSpc>
              <a:buFont typeface="Arial"/>
              <a:buChar char="•"/>
            </a:pPr>
            <a:r>
              <a:rPr lang="en-US" sz="1647" spc="131">
                <a:solidFill>
                  <a:srgbClr val="FFFFFF"/>
                </a:solidFill>
                <a:latin typeface="Arial"/>
                <a:ea typeface="Arial"/>
                <a:cs typeface="Arial"/>
                <a:sym typeface="Arial"/>
              </a:rPr>
              <a:t>Sed eu urna</a:t>
            </a:r>
          </a:p>
        </p:txBody>
      </p:sp>
      <p:sp>
        <p:nvSpPr>
          <p:cNvPr id="9" name="Freeform 9"/>
          <p:cNvSpPr/>
          <p:nvPr/>
        </p:nvSpPr>
        <p:spPr>
          <a:xfrm rot="9337552">
            <a:off x="14632131" y="7056986"/>
            <a:ext cx="3416278" cy="1566173"/>
          </a:xfrm>
          <a:custGeom>
            <a:avLst/>
            <a:gdLst/>
            <a:ahLst/>
            <a:cxnLst/>
            <a:rect l="l" t="t" r="r" b="b"/>
            <a:pathLst>
              <a:path w="3416278" h="1566173">
                <a:moveTo>
                  <a:pt x="0" y="0"/>
                </a:moveTo>
                <a:lnTo>
                  <a:pt x="3416277" y="0"/>
                </a:lnTo>
                <a:lnTo>
                  <a:pt x="3416277" y="1566173"/>
                </a:lnTo>
                <a:lnTo>
                  <a:pt x="0" y="1566173"/>
                </a:lnTo>
                <a:lnTo>
                  <a:pt x="0" y="0"/>
                </a:lnTo>
                <a:close/>
              </a:path>
            </a:pathLst>
          </a:custGeom>
          <a:blipFill>
            <a:blip r:embed="rId4">
              <a:extLst>
                <a:ext uri="{96DAC541-7B7A-43D3-8B79-37D633B846F1}">
                  <asvg:svgBlip xmlns:asvg="http://schemas.microsoft.com/office/drawing/2016/SVG/main" r:embed="rId5"/>
                </a:ext>
              </a:extLst>
            </a:blip>
            <a:stretch>
              <a:fillRect r="-25327" b="-40446"/>
            </a:stretch>
          </a:blipFill>
        </p:spPr>
        <p:txBody>
          <a:bodyPr/>
          <a:lstStyle/>
          <a:p>
            <a:endParaRPr lang="en-IE"/>
          </a:p>
        </p:txBody>
      </p:sp>
      <p:sp>
        <p:nvSpPr>
          <p:cNvPr id="10" name="Freeform 10"/>
          <p:cNvSpPr/>
          <p:nvPr/>
        </p:nvSpPr>
        <p:spPr>
          <a:xfrm rot="8907390">
            <a:off x="13713815" y="5928236"/>
            <a:ext cx="4853274" cy="2224956"/>
          </a:xfrm>
          <a:custGeom>
            <a:avLst/>
            <a:gdLst/>
            <a:ahLst/>
            <a:cxnLst/>
            <a:rect l="l" t="t" r="r" b="b"/>
            <a:pathLst>
              <a:path w="4853274" h="2224956">
                <a:moveTo>
                  <a:pt x="0" y="0"/>
                </a:moveTo>
                <a:lnTo>
                  <a:pt x="4853274" y="0"/>
                </a:lnTo>
                <a:lnTo>
                  <a:pt x="4853274" y="2224956"/>
                </a:lnTo>
                <a:lnTo>
                  <a:pt x="0" y="2224956"/>
                </a:lnTo>
                <a:lnTo>
                  <a:pt x="0" y="0"/>
                </a:lnTo>
                <a:close/>
              </a:path>
            </a:pathLst>
          </a:custGeom>
          <a:blipFill>
            <a:blip r:embed="rId6">
              <a:extLst>
                <a:ext uri="{96DAC541-7B7A-43D3-8B79-37D633B846F1}">
                  <asvg:svgBlip xmlns:asvg="http://schemas.microsoft.com/office/drawing/2016/SVG/main" r:embed="rId7"/>
                </a:ext>
              </a:extLst>
            </a:blip>
            <a:stretch>
              <a:fillRect r="-25327" b="-40446"/>
            </a:stretch>
          </a:blipFill>
        </p:spPr>
        <p:txBody>
          <a:bodyPr/>
          <a:lstStyle/>
          <a:p>
            <a:endParaRPr lang="en-I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AC7DC806C3340B94D44E886914F24" ma:contentTypeVersion="12" ma:contentTypeDescription="Create a new document." ma:contentTypeScope="" ma:versionID="51e06514dab6a0ec0d6cdcfacb8cb930">
  <xsd:schema xmlns:xsd="http://www.w3.org/2001/XMLSchema" xmlns:xs="http://www.w3.org/2001/XMLSchema" xmlns:p="http://schemas.microsoft.com/office/2006/metadata/properties" xmlns:ns2="290ed137-2e82-46f5-a1e3-2b6e299e7315" targetNamespace="http://schemas.microsoft.com/office/2006/metadata/properties" ma:root="true" ma:fieldsID="7979eeb10db8f82b6202711de95b5278" ns2:_="">
    <xsd:import namespace="290ed137-2e82-46f5-a1e3-2b6e299e73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0ed137-2e82-46f5-a1e3-2b6e299e73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aff38f7-ee34-4d40-91c2-8b7815243f0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0ed137-2e82-46f5-a1e3-2b6e299e731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4F1E0F-329C-401D-97FB-163A5042047F}">
  <ds:schemaRefs>
    <ds:schemaRef ds:uri="290ed137-2e82-46f5-a1e3-2b6e299e73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95F49E-D067-4BDA-A2F9-6C7694985B10}">
  <ds:schemaRefs>
    <ds:schemaRef ds:uri="290ed137-2e82-46f5-a1e3-2b6e299e731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5D5F4E1-19E5-4812-AD18-4506039E0A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434</Words>
  <Application>Microsoft Office PowerPoint</Application>
  <PresentationFormat>Custom</PresentationFormat>
  <Paragraphs>32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Arial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PEACEPLUS ASPIRE ppt template (Presentation)</dc:title>
  <dc:creator>Laine Moylan</dc:creator>
  <cp:lastModifiedBy>Laine Moylan</cp:lastModifiedBy>
  <cp:revision>30</cp:revision>
  <dcterms:created xsi:type="dcterms:W3CDTF">2006-08-16T00:00:00Z</dcterms:created>
  <dcterms:modified xsi:type="dcterms:W3CDTF">2026-02-19T16:46:31Z</dcterms:modified>
  <dc:identifier>DAG0FlgqO1E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0x010100A85AC7DC806C3340B94D44E886914F24</vt:lpwstr>
  </property>
  <property fmtid="{D5CDD505-2E9C-101B-9397-08002B2CF9AE}" pid="3" name="MediaServiceImageTags">
    <vt:lpwstr/>
  </property>
  <property fmtid="{D5CDD505-2E9C-101B-9397-08002B2CF9AE}" pid="4" name="Order">
    <vt:lpwstr>3400.00000000000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