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1430000" cy="11430000"/>
  <p:notesSz cx="6858000" cy="9144000"/>
  <p:embeddedFontLst>
    <p:embeddedFont>
      <p:font typeface="Arial Bold" panose="020B0704020202020204" pitchFamily="34" charset="0"/>
      <p:regular r:id="rId18"/>
      <p:bold r:id="rId19"/>
    </p:embeddedFont>
    <p:embeddedFont>
      <p:font typeface="Arial Italics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5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svg"/><Relationship Id="rId5" Type="http://schemas.openxmlformats.org/officeDocument/2006/relationships/image" Target="../media/image11.sv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8498" y="1114425"/>
            <a:ext cx="1169004" cy="914746"/>
          </a:xfrm>
          <a:custGeom>
            <a:avLst/>
            <a:gdLst/>
            <a:ahLst/>
            <a:cxnLst/>
            <a:rect l="l" t="t" r="r" b="b"/>
            <a:pathLst>
              <a:path w="1169004" h="914746">
                <a:moveTo>
                  <a:pt x="0" y="0"/>
                </a:moveTo>
                <a:lnTo>
                  <a:pt x="1169004" y="0"/>
                </a:lnTo>
                <a:lnTo>
                  <a:pt x="1169004" y="914746"/>
                </a:lnTo>
                <a:lnTo>
                  <a:pt x="0" y="91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9593737"/>
            <a:ext cx="17176423" cy="1386526"/>
            <a:chOff x="0" y="0"/>
            <a:chExt cx="4071448" cy="3286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71448" cy="328658"/>
            </a:xfrm>
            <a:custGeom>
              <a:avLst/>
              <a:gdLst/>
              <a:ahLst/>
              <a:cxnLst/>
              <a:rect l="l" t="t" r="r" b="b"/>
              <a:pathLst>
                <a:path w="4071448" h="328658">
                  <a:moveTo>
                    <a:pt x="0" y="0"/>
                  </a:moveTo>
                  <a:lnTo>
                    <a:pt x="4071448" y="0"/>
                  </a:lnTo>
                  <a:lnTo>
                    <a:pt x="4071448" y="328658"/>
                  </a:lnTo>
                  <a:lnTo>
                    <a:pt x="0" y="32865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071448" cy="328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23550" y="4817439"/>
            <a:ext cx="7183071" cy="71830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50000"/>
              </a:stretch>
            </a:blipFill>
            <a:ln w="104775" cap="sq">
              <a:solidFill>
                <a:srgbClr val="FEDD04"/>
              </a:solidFill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-10563228" flipV="1">
            <a:off x="6371162" y="2498244"/>
            <a:ext cx="10117676" cy="4638391"/>
          </a:xfrm>
          <a:custGeom>
            <a:avLst/>
            <a:gdLst/>
            <a:ahLst/>
            <a:cxnLst/>
            <a:rect l="l" t="t" r="r" b="b"/>
            <a:pathLst>
              <a:path w="10117676" h="4638391">
                <a:moveTo>
                  <a:pt x="0" y="4638391"/>
                </a:moveTo>
                <a:lnTo>
                  <a:pt x="10117676" y="4638391"/>
                </a:lnTo>
                <a:lnTo>
                  <a:pt x="10117676" y="0"/>
                </a:lnTo>
                <a:lnTo>
                  <a:pt x="0" y="0"/>
                </a:lnTo>
                <a:lnTo>
                  <a:pt x="0" y="4638391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5327" b="-4044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8498" y="2688004"/>
            <a:ext cx="5055454" cy="4220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19"/>
              </a:lnSpc>
            </a:pPr>
            <a:r>
              <a:rPr lang="en-US" sz="6875" spc="2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 QUOTE </a:t>
            </a:r>
          </a:p>
          <a:p>
            <a:pPr algn="l">
              <a:lnSpc>
                <a:spcPts val="8319"/>
              </a:lnSpc>
            </a:pPr>
            <a:r>
              <a:rPr lang="en-US" sz="6875" spc="2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HERE OR TEXT HERE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430000" cy="11430000"/>
          </a:xfrm>
          <a:custGeom>
            <a:avLst/>
            <a:gdLst/>
            <a:ahLst/>
            <a:cxnLst/>
            <a:rect l="l" t="t" r="r" b="b"/>
            <a:pathLst>
              <a:path w="11430000" h="11430000">
                <a:moveTo>
                  <a:pt x="0" y="0"/>
                </a:moveTo>
                <a:lnTo>
                  <a:pt x="11430000" y="0"/>
                </a:lnTo>
                <a:lnTo>
                  <a:pt x="11430000" y="11430000"/>
                </a:lnTo>
                <a:lnTo>
                  <a:pt x="0" y="1143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00" r="-2500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48717" y="2455038"/>
            <a:ext cx="9532565" cy="89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9"/>
              </a:lnSpc>
            </a:pPr>
            <a:r>
              <a:rPr lang="en-US" sz="6181" spc="15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EVENT TITLE</a:t>
            </a:r>
          </a:p>
        </p:txBody>
      </p:sp>
      <p:sp>
        <p:nvSpPr>
          <p:cNvPr id="4" name="Freeform 4"/>
          <p:cNvSpPr/>
          <p:nvPr/>
        </p:nvSpPr>
        <p:spPr>
          <a:xfrm rot="-1645081">
            <a:off x="-2514334" y="-2145906"/>
            <a:ext cx="6288368" cy="4291811"/>
          </a:xfrm>
          <a:custGeom>
            <a:avLst/>
            <a:gdLst/>
            <a:ahLst/>
            <a:cxnLst/>
            <a:rect l="l" t="t" r="r" b="b"/>
            <a:pathLst>
              <a:path w="6288368" h="4291811">
                <a:moveTo>
                  <a:pt x="0" y="0"/>
                </a:moveTo>
                <a:lnTo>
                  <a:pt x="6288368" y="0"/>
                </a:lnTo>
                <a:lnTo>
                  <a:pt x="6288368" y="4291812"/>
                </a:lnTo>
                <a:lnTo>
                  <a:pt x="0" y="4291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08994" y="6382328"/>
            <a:ext cx="2612012" cy="218756"/>
          </a:xfrm>
          <a:custGeom>
            <a:avLst/>
            <a:gdLst/>
            <a:ahLst/>
            <a:cxnLst/>
            <a:rect l="l" t="t" r="r" b="b"/>
            <a:pathLst>
              <a:path w="2612012" h="218756">
                <a:moveTo>
                  <a:pt x="0" y="0"/>
                </a:moveTo>
                <a:lnTo>
                  <a:pt x="2612012" y="0"/>
                </a:lnTo>
                <a:lnTo>
                  <a:pt x="2612012" y="218756"/>
                </a:lnTo>
                <a:lnTo>
                  <a:pt x="0" y="2187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00519" y="7047670"/>
            <a:ext cx="2028962" cy="2028962"/>
          </a:xfrm>
          <a:custGeom>
            <a:avLst/>
            <a:gdLst/>
            <a:ahLst/>
            <a:cxnLst/>
            <a:rect l="l" t="t" r="r" b="b"/>
            <a:pathLst>
              <a:path w="2028962" h="2028962">
                <a:moveTo>
                  <a:pt x="0" y="0"/>
                </a:moveTo>
                <a:lnTo>
                  <a:pt x="2028962" y="0"/>
                </a:lnTo>
                <a:lnTo>
                  <a:pt x="2028962" y="2028962"/>
                </a:lnTo>
                <a:lnTo>
                  <a:pt x="0" y="2028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66699">
            <a:off x="9616295" y="8024775"/>
            <a:ext cx="4088991" cy="5024874"/>
          </a:xfrm>
          <a:custGeom>
            <a:avLst/>
            <a:gdLst/>
            <a:ahLst/>
            <a:cxnLst/>
            <a:rect l="l" t="t" r="r" b="b"/>
            <a:pathLst>
              <a:path w="4088991" h="5024874">
                <a:moveTo>
                  <a:pt x="0" y="0"/>
                </a:moveTo>
                <a:lnTo>
                  <a:pt x="4088991" y="0"/>
                </a:lnTo>
                <a:lnTo>
                  <a:pt x="4088991" y="5024874"/>
                </a:lnTo>
                <a:lnTo>
                  <a:pt x="0" y="50248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28500" y="1066800"/>
            <a:ext cx="6773000" cy="58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en-US" sz="3333" spc="3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NAME</a:t>
            </a:r>
          </a:p>
        </p:txBody>
      </p:sp>
      <p:sp>
        <p:nvSpPr>
          <p:cNvPr id="9" name="Freeform 9"/>
          <p:cNvSpPr/>
          <p:nvPr/>
        </p:nvSpPr>
        <p:spPr>
          <a:xfrm rot="1956143">
            <a:off x="8580377" y="714744"/>
            <a:ext cx="1378693" cy="856513"/>
          </a:xfrm>
          <a:custGeom>
            <a:avLst/>
            <a:gdLst/>
            <a:ahLst/>
            <a:cxnLst/>
            <a:rect l="l" t="t" r="r" b="b"/>
            <a:pathLst>
              <a:path w="1378693" h="856513">
                <a:moveTo>
                  <a:pt x="0" y="0"/>
                </a:moveTo>
                <a:lnTo>
                  <a:pt x="1378693" y="0"/>
                </a:lnTo>
                <a:lnTo>
                  <a:pt x="1378693" y="856512"/>
                </a:lnTo>
                <a:lnTo>
                  <a:pt x="0" y="8565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145233" y="5066677"/>
            <a:ext cx="1139535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333" b="1" spc="333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date </a:t>
            </a:r>
          </a:p>
          <a:p>
            <a:pPr algn="ctr">
              <a:lnSpc>
                <a:spcPts val="4000"/>
              </a:lnSpc>
            </a:pPr>
            <a:r>
              <a:rPr lang="en-US" sz="3333" b="1" spc="333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time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63643" y="10121287"/>
            <a:ext cx="7702713" cy="813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666" spc="26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phone number</a:t>
            </a:r>
          </a:p>
          <a:p>
            <a:pPr algn="ctr">
              <a:lnSpc>
                <a:spcPts val="3199"/>
              </a:lnSpc>
            </a:pPr>
            <a:r>
              <a:rPr lang="en-US" sz="2666" spc="26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www.website.com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28500" y="4156157"/>
            <a:ext cx="6773000" cy="481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2777" spc="27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6311" y="-27457"/>
            <a:ext cx="8807498" cy="11430000"/>
            <a:chOff x="0" y="0"/>
            <a:chExt cx="812800" cy="1054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054818"/>
            </a:xfrm>
            <a:custGeom>
              <a:avLst/>
              <a:gdLst/>
              <a:ahLst/>
              <a:cxnLst/>
              <a:rect l="l" t="t" r="r" b="b"/>
              <a:pathLst>
                <a:path w="812800" h="1054818">
                  <a:moveTo>
                    <a:pt x="203200" y="0"/>
                  </a:moveTo>
                  <a:lnTo>
                    <a:pt x="812800" y="0"/>
                  </a:lnTo>
                  <a:lnTo>
                    <a:pt x="609600" y="1054818"/>
                  </a:lnTo>
                  <a:lnTo>
                    <a:pt x="0" y="1054818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63589" r="-6358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9593737"/>
            <a:ext cx="17176423" cy="1386526"/>
            <a:chOff x="0" y="0"/>
            <a:chExt cx="4071448" cy="3286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71448" cy="328658"/>
            </a:xfrm>
            <a:custGeom>
              <a:avLst/>
              <a:gdLst/>
              <a:ahLst/>
              <a:cxnLst/>
              <a:rect l="l" t="t" r="r" b="b"/>
              <a:pathLst>
                <a:path w="4071448" h="328658">
                  <a:moveTo>
                    <a:pt x="0" y="0"/>
                  </a:moveTo>
                  <a:lnTo>
                    <a:pt x="4071448" y="0"/>
                  </a:lnTo>
                  <a:lnTo>
                    <a:pt x="4071448" y="328658"/>
                  </a:lnTo>
                  <a:lnTo>
                    <a:pt x="0" y="32865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071448" cy="328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70588" y="2134867"/>
            <a:ext cx="5158638" cy="595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8"/>
              </a:lnSpc>
            </a:pPr>
            <a:r>
              <a:rPr lang="en-US" sz="3800" spc="1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 TEXT HERE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4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6311" y="-27457"/>
            <a:ext cx="8807498" cy="11430000"/>
            <a:chOff x="0" y="0"/>
            <a:chExt cx="812800" cy="1054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054818"/>
            </a:xfrm>
            <a:custGeom>
              <a:avLst/>
              <a:gdLst/>
              <a:ahLst/>
              <a:cxnLst/>
              <a:rect l="l" t="t" r="r" b="b"/>
              <a:pathLst>
                <a:path w="812800" h="1054818">
                  <a:moveTo>
                    <a:pt x="203200" y="0"/>
                  </a:moveTo>
                  <a:lnTo>
                    <a:pt x="812800" y="0"/>
                  </a:lnTo>
                  <a:lnTo>
                    <a:pt x="609600" y="1054818"/>
                  </a:lnTo>
                  <a:lnTo>
                    <a:pt x="0" y="1054818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r="-9478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9593737"/>
            <a:ext cx="17176423" cy="1386526"/>
            <a:chOff x="0" y="0"/>
            <a:chExt cx="4071448" cy="3286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71448" cy="328658"/>
            </a:xfrm>
            <a:custGeom>
              <a:avLst/>
              <a:gdLst/>
              <a:ahLst/>
              <a:cxnLst/>
              <a:rect l="l" t="t" r="r" b="b"/>
              <a:pathLst>
                <a:path w="4071448" h="328658">
                  <a:moveTo>
                    <a:pt x="0" y="0"/>
                  </a:moveTo>
                  <a:lnTo>
                    <a:pt x="4071448" y="0"/>
                  </a:lnTo>
                  <a:lnTo>
                    <a:pt x="4071448" y="328658"/>
                  </a:lnTo>
                  <a:lnTo>
                    <a:pt x="0" y="32865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071448" cy="328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70588" y="2134867"/>
            <a:ext cx="5158638" cy="595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8"/>
              </a:lnSpc>
            </a:pPr>
            <a:r>
              <a:rPr lang="en-US" sz="3800" spc="1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 TEXT HERE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6311" y="-27457"/>
            <a:ext cx="8807498" cy="11430000"/>
            <a:chOff x="0" y="0"/>
            <a:chExt cx="812800" cy="1054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054818"/>
            </a:xfrm>
            <a:custGeom>
              <a:avLst/>
              <a:gdLst/>
              <a:ahLst/>
              <a:cxnLst/>
              <a:rect l="l" t="t" r="r" b="b"/>
              <a:pathLst>
                <a:path w="812800" h="1054818">
                  <a:moveTo>
                    <a:pt x="203200" y="0"/>
                  </a:moveTo>
                  <a:lnTo>
                    <a:pt x="812800" y="0"/>
                  </a:lnTo>
                  <a:lnTo>
                    <a:pt x="609600" y="1054818"/>
                  </a:lnTo>
                  <a:lnTo>
                    <a:pt x="0" y="1054818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62593" r="-3200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9593737"/>
            <a:ext cx="17176423" cy="1386526"/>
            <a:chOff x="0" y="0"/>
            <a:chExt cx="4071448" cy="3286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71448" cy="328658"/>
            </a:xfrm>
            <a:custGeom>
              <a:avLst/>
              <a:gdLst/>
              <a:ahLst/>
              <a:cxnLst/>
              <a:rect l="l" t="t" r="r" b="b"/>
              <a:pathLst>
                <a:path w="4071448" h="328658">
                  <a:moveTo>
                    <a:pt x="0" y="0"/>
                  </a:moveTo>
                  <a:lnTo>
                    <a:pt x="4071448" y="0"/>
                  </a:lnTo>
                  <a:lnTo>
                    <a:pt x="4071448" y="328658"/>
                  </a:lnTo>
                  <a:lnTo>
                    <a:pt x="0" y="32865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071448" cy="328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70588" y="2134867"/>
            <a:ext cx="5158638" cy="595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8"/>
              </a:lnSpc>
            </a:pPr>
            <a:r>
              <a:rPr lang="en-US" sz="3800" spc="1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 TEXT HERE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4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8498" y="1114425"/>
            <a:ext cx="1169004" cy="914746"/>
          </a:xfrm>
          <a:custGeom>
            <a:avLst/>
            <a:gdLst/>
            <a:ahLst/>
            <a:cxnLst/>
            <a:rect l="l" t="t" r="r" b="b"/>
            <a:pathLst>
              <a:path w="1169004" h="914746">
                <a:moveTo>
                  <a:pt x="0" y="0"/>
                </a:moveTo>
                <a:lnTo>
                  <a:pt x="1169004" y="0"/>
                </a:lnTo>
                <a:lnTo>
                  <a:pt x="1169004" y="914746"/>
                </a:lnTo>
                <a:lnTo>
                  <a:pt x="0" y="91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9593737"/>
            <a:ext cx="17176423" cy="1386526"/>
            <a:chOff x="0" y="0"/>
            <a:chExt cx="4071448" cy="3286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71448" cy="328658"/>
            </a:xfrm>
            <a:custGeom>
              <a:avLst/>
              <a:gdLst/>
              <a:ahLst/>
              <a:cxnLst/>
              <a:rect l="l" t="t" r="r" b="b"/>
              <a:pathLst>
                <a:path w="4071448" h="328658">
                  <a:moveTo>
                    <a:pt x="0" y="0"/>
                  </a:moveTo>
                  <a:lnTo>
                    <a:pt x="4071448" y="0"/>
                  </a:lnTo>
                  <a:lnTo>
                    <a:pt x="4071448" y="328658"/>
                  </a:lnTo>
                  <a:lnTo>
                    <a:pt x="0" y="32865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071448" cy="328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23550" y="4817439"/>
            <a:ext cx="7183071" cy="71830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9474" t="-31206" r="-9291" b="-61767"/>
              </a:stretch>
            </a:blipFill>
            <a:ln w="104775" cap="sq">
              <a:solidFill>
                <a:srgbClr val="1E2A50"/>
              </a:solidFill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-10563228" flipV="1">
            <a:off x="6371162" y="2498244"/>
            <a:ext cx="10117676" cy="4638391"/>
          </a:xfrm>
          <a:custGeom>
            <a:avLst/>
            <a:gdLst/>
            <a:ahLst/>
            <a:cxnLst/>
            <a:rect l="l" t="t" r="r" b="b"/>
            <a:pathLst>
              <a:path w="10117676" h="4638391">
                <a:moveTo>
                  <a:pt x="0" y="4638391"/>
                </a:moveTo>
                <a:lnTo>
                  <a:pt x="10117676" y="4638391"/>
                </a:lnTo>
                <a:lnTo>
                  <a:pt x="10117676" y="0"/>
                </a:lnTo>
                <a:lnTo>
                  <a:pt x="0" y="0"/>
                </a:lnTo>
                <a:lnTo>
                  <a:pt x="0" y="4638391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5327" b="-4044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8498" y="2688004"/>
            <a:ext cx="5055454" cy="4220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19"/>
              </a:lnSpc>
            </a:pPr>
            <a:r>
              <a:rPr lang="en-US" sz="6875" spc="2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 QUOTE </a:t>
            </a:r>
          </a:p>
          <a:p>
            <a:pPr algn="l">
              <a:lnSpc>
                <a:spcPts val="8319"/>
              </a:lnSpc>
            </a:pPr>
            <a:r>
              <a:rPr lang="en-US" sz="6875" spc="2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HERE OR TEXT HERE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11639" y="-812622"/>
            <a:ext cx="6263409" cy="626340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E2A5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716841" y="625963"/>
            <a:ext cx="5364699" cy="527125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006991" y="8635649"/>
            <a:ext cx="6263409" cy="615431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E2A5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393299" y="2319082"/>
            <a:ext cx="3258216" cy="320146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34B9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941921" y="808182"/>
            <a:ext cx="4906838" cy="4906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7295123" y="4659310"/>
            <a:ext cx="2326168" cy="5943586"/>
            <a:chOff x="0" y="0"/>
            <a:chExt cx="2354580" cy="60161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3310" cy="6016182"/>
            </a:xfrm>
            <a:custGeom>
              <a:avLst/>
              <a:gdLst/>
              <a:ahLst/>
              <a:cxnLst/>
              <a:rect l="l" t="t" r="r" b="b"/>
              <a:pathLst>
                <a:path w="2353310" h="6016182">
                  <a:moveTo>
                    <a:pt x="784860" y="5948872"/>
                  </a:moveTo>
                  <a:cubicBezTo>
                    <a:pt x="905510" y="5989512"/>
                    <a:pt x="1042670" y="6016182"/>
                    <a:pt x="1177290" y="6016182"/>
                  </a:cubicBezTo>
                  <a:cubicBezTo>
                    <a:pt x="1311910" y="6016182"/>
                    <a:pt x="1441450" y="5993322"/>
                    <a:pt x="1560830" y="5952682"/>
                  </a:cubicBezTo>
                  <a:cubicBezTo>
                    <a:pt x="1563370" y="5951412"/>
                    <a:pt x="1565910" y="5951412"/>
                    <a:pt x="1568450" y="5950142"/>
                  </a:cubicBezTo>
                  <a:cubicBezTo>
                    <a:pt x="2016760" y="5787582"/>
                    <a:pt x="2346960" y="5358322"/>
                    <a:pt x="2353310" y="4846989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843297"/>
                  </a:lnTo>
                  <a:cubicBezTo>
                    <a:pt x="6350" y="5360862"/>
                    <a:pt x="331470" y="5790122"/>
                    <a:pt x="784860" y="5948872"/>
                  </a:cubicBezTo>
                  <a:close/>
                </a:path>
              </a:pathLst>
            </a:custGeom>
            <a:solidFill>
              <a:srgbClr val="B34B9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4591763" y="3956865"/>
            <a:ext cx="1789302" cy="175813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34B96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7653312" y="9490055"/>
            <a:ext cx="2633688" cy="43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77"/>
              </a:lnSpc>
            </a:pPr>
            <a:r>
              <a:rPr lang="en-US" sz="255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3000" y="9501116"/>
            <a:ext cx="2633688" cy="794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2"/>
              </a:lnSpc>
            </a:pPr>
            <a:r>
              <a:rPr lang="en-US" sz="224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Contact Us:</a:t>
            </a:r>
          </a:p>
          <a:p>
            <a:pPr algn="l">
              <a:lnSpc>
                <a:spcPts val="3142"/>
              </a:lnSpc>
            </a:pPr>
            <a:r>
              <a:rPr lang="en-US" sz="224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123-456-7890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57914" y="10081504"/>
            <a:ext cx="4800586" cy="1023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37"/>
              </a:lnSpc>
            </a:pPr>
            <a:r>
              <a:rPr lang="en-US" sz="1955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Excepteur sint occaecat cupidatat non proident, sunt in culpa qui officia deserunt mollit anim id est laborum.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0895" y="5840068"/>
            <a:ext cx="3002905" cy="44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3"/>
              </a:lnSpc>
            </a:pPr>
            <a:r>
              <a:rPr lang="en-US" sz="25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43000" y="6531365"/>
            <a:ext cx="2529762" cy="1036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1052" lvl="1" indent="-210526" algn="l">
              <a:lnSpc>
                <a:spcPts val="2730"/>
              </a:lnSpc>
              <a:buFont typeface="Arial"/>
              <a:buChar char="•"/>
            </a:pPr>
            <a:r>
              <a:rPr lang="en-US" sz="195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  <a:p>
            <a:pPr marL="421052" lvl="1" indent="-210526" algn="l">
              <a:lnSpc>
                <a:spcPts val="2730"/>
              </a:lnSpc>
              <a:buFont typeface="Arial"/>
              <a:buChar char="•"/>
            </a:pPr>
            <a:r>
              <a:rPr lang="en-US" sz="195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  <a:p>
            <a:pPr marL="421052" lvl="1" indent="-210526" algn="l">
              <a:lnSpc>
                <a:spcPts val="2730"/>
              </a:lnSpc>
              <a:buFont typeface="Arial"/>
              <a:buChar char="•"/>
            </a:pPr>
            <a:r>
              <a:rPr lang="en-US" sz="195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60895" y="10552650"/>
            <a:ext cx="3573841" cy="33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3"/>
              </a:lnSpc>
            </a:pPr>
            <a:r>
              <a:rPr lang="en-US" sz="192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www.website.com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20249" y="4556296"/>
            <a:ext cx="2932332" cy="48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3"/>
              </a:lnSpc>
            </a:pPr>
            <a:r>
              <a:rPr lang="en-US" sz="2731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TEXT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11639" y="6961257"/>
            <a:ext cx="4075361" cy="7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104"/>
              </a:lnSpc>
            </a:pPr>
            <a:r>
              <a:rPr lang="en-US" sz="436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211639" y="7703569"/>
            <a:ext cx="4075361" cy="49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79"/>
              </a:lnSpc>
            </a:pPr>
            <a:r>
              <a:rPr lang="en-US" sz="2842" i="1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TEXT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11639" y="-812622"/>
            <a:ext cx="6263409" cy="626340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E2A5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716841" y="625963"/>
            <a:ext cx="5364699" cy="527125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006991" y="8635649"/>
            <a:ext cx="6263409" cy="615431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E2A5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393299" y="2319082"/>
            <a:ext cx="3258216" cy="320146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34B9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941921" y="808182"/>
            <a:ext cx="4906838" cy="4906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57906" t="-972" r="-37204" b="-29020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7295123" y="4659310"/>
            <a:ext cx="2326168" cy="5943586"/>
            <a:chOff x="0" y="0"/>
            <a:chExt cx="2354580" cy="60161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3310" cy="6016182"/>
            </a:xfrm>
            <a:custGeom>
              <a:avLst/>
              <a:gdLst/>
              <a:ahLst/>
              <a:cxnLst/>
              <a:rect l="l" t="t" r="r" b="b"/>
              <a:pathLst>
                <a:path w="2353310" h="6016182">
                  <a:moveTo>
                    <a:pt x="784860" y="5948872"/>
                  </a:moveTo>
                  <a:cubicBezTo>
                    <a:pt x="905510" y="5989512"/>
                    <a:pt x="1042670" y="6016182"/>
                    <a:pt x="1177290" y="6016182"/>
                  </a:cubicBezTo>
                  <a:cubicBezTo>
                    <a:pt x="1311910" y="6016182"/>
                    <a:pt x="1441450" y="5993322"/>
                    <a:pt x="1560830" y="5952682"/>
                  </a:cubicBezTo>
                  <a:cubicBezTo>
                    <a:pt x="1563370" y="5951412"/>
                    <a:pt x="1565910" y="5951412"/>
                    <a:pt x="1568450" y="5950142"/>
                  </a:cubicBezTo>
                  <a:cubicBezTo>
                    <a:pt x="2016760" y="5787582"/>
                    <a:pt x="2346960" y="5358322"/>
                    <a:pt x="2353310" y="4846989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843297"/>
                  </a:lnTo>
                  <a:cubicBezTo>
                    <a:pt x="6350" y="5360862"/>
                    <a:pt x="331470" y="5790122"/>
                    <a:pt x="784860" y="5948872"/>
                  </a:cubicBezTo>
                  <a:close/>
                </a:path>
              </a:pathLst>
            </a:custGeom>
            <a:solidFill>
              <a:srgbClr val="B34B9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4591763" y="3956865"/>
            <a:ext cx="1789302" cy="175813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34B96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7653312" y="9490055"/>
            <a:ext cx="2633688" cy="43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77"/>
              </a:lnSpc>
            </a:pPr>
            <a:r>
              <a:rPr lang="en-US" sz="255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3000" y="9501116"/>
            <a:ext cx="2633688" cy="794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2"/>
              </a:lnSpc>
            </a:pPr>
            <a:r>
              <a:rPr lang="en-US" sz="224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Contact Us:</a:t>
            </a:r>
          </a:p>
          <a:p>
            <a:pPr algn="l">
              <a:lnSpc>
                <a:spcPts val="3142"/>
              </a:lnSpc>
            </a:pPr>
            <a:r>
              <a:rPr lang="en-US" sz="224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123-456-7890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57914" y="10081504"/>
            <a:ext cx="4800586" cy="1023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37"/>
              </a:lnSpc>
            </a:pPr>
            <a:r>
              <a:rPr lang="en-US" sz="1955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Excepteur sint occaecat cupidatat non proident, sunt in culpa qui officia deserunt mollit anim id est laborum.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0895" y="5840068"/>
            <a:ext cx="3002905" cy="44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3"/>
              </a:lnSpc>
            </a:pPr>
            <a:r>
              <a:rPr lang="en-US" sz="25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43000" y="6531365"/>
            <a:ext cx="2529762" cy="1036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1052" lvl="1" indent="-210526" algn="l">
              <a:lnSpc>
                <a:spcPts val="2730"/>
              </a:lnSpc>
              <a:buFont typeface="Arial"/>
              <a:buChar char="•"/>
            </a:pPr>
            <a:r>
              <a:rPr lang="en-US" sz="195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  <a:p>
            <a:pPr marL="421052" lvl="1" indent="-210526" algn="l">
              <a:lnSpc>
                <a:spcPts val="2730"/>
              </a:lnSpc>
              <a:buFont typeface="Arial"/>
              <a:buChar char="•"/>
            </a:pPr>
            <a:r>
              <a:rPr lang="en-US" sz="195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  <a:p>
            <a:pPr marL="421052" lvl="1" indent="-210526" algn="l">
              <a:lnSpc>
                <a:spcPts val="2730"/>
              </a:lnSpc>
              <a:buFont typeface="Arial"/>
              <a:buChar char="•"/>
            </a:pPr>
            <a:r>
              <a:rPr lang="en-US" sz="1950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60895" y="10552650"/>
            <a:ext cx="3573841" cy="33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3"/>
              </a:lnSpc>
            </a:pPr>
            <a:r>
              <a:rPr lang="en-US" sz="192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www.website.com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20249" y="4556296"/>
            <a:ext cx="2932332" cy="483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3"/>
              </a:lnSpc>
            </a:pPr>
            <a:r>
              <a:rPr lang="en-US" sz="2731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TEXT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11639" y="6961257"/>
            <a:ext cx="4075361" cy="7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104"/>
              </a:lnSpc>
            </a:pPr>
            <a:r>
              <a:rPr lang="en-US" sz="436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211639" y="7703569"/>
            <a:ext cx="4075361" cy="49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79"/>
              </a:lnSpc>
            </a:pPr>
            <a:r>
              <a:rPr lang="en-US" sz="2842" i="1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TEXT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930757" flipV="1">
            <a:off x="-786894" y="1420325"/>
            <a:ext cx="10117676" cy="4638391"/>
          </a:xfrm>
          <a:custGeom>
            <a:avLst/>
            <a:gdLst/>
            <a:ahLst/>
            <a:cxnLst/>
            <a:rect l="l" t="t" r="r" b="b"/>
            <a:pathLst>
              <a:path w="10117676" h="4638391">
                <a:moveTo>
                  <a:pt x="0" y="4638391"/>
                </a:moveTo>
                <a:lnTo>
                  <a:pt x="10117676" y="4638391"/>
                </a:lnTo>
                <a:lnTo>
                  <a:pt x="10117676" y="0"/>
                </a:lnTo>
                <a:lnTo>
                  <a:pt x="0" y="0"/>
                </a:lnTo>
                <a:lnTo>
                  <a:pt x="0" y="4638391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5327" b="-4044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605461"/>
            <a:ext cx="11430000" cy="3797051"/>
            <a:chOff x="0" y="0"/>
            <a:chExt cx="3479800" cy="11559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9800" cy="1155991"/>
            </a:xfrm>
            <a:custGeom>
              <a:avLst/>
              <a:gdLst/>
              <a:ahLst/>
              <a:cxnLst/>
              <a:rect l="l" t="t" r="r" b="b"/>
              <a:pathLst>
                <a:path w="3479800" h="1155991">
                  <a:moveTo>
                    <a:pt x="0" y="0"/>
                  </a:moveTo>
                  <a:lnTo>
                    <a:pt x="3479800" y="0"/>
                  </a:lnTo>
                  <a:lnTo>
                    <a:pt x="3479800" y="1155991"/>
                  </a:lnTo>
                  <a:lnTo>
                    <a:pt x="0" y="1155991"/>
                  </a:lnTo>
                  <a:close/>
                </a:path>
              </a:pathLst>
            </a:custGeom>
            <a:solidFill>
              <a:srgbClr val="1E2A5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0" y="7938930"/>
            <a:ext cx="11430000" cy="3491070"/>
            <a:chOff x="0" y="0"/>
            <a:chExt cx="3479800" cy="10628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79800" cy="1062837"/>
            </a:xfrm>
            <a:custGeom>
              <a:avLst/>
              <a:gdLst/>
              <a:ahLst/>
              <a:cxnLst/>
              <a:rect l="l" t="t" r="r" b="b"/>
              <a:pathLst>
                <a:path w="3479800" h="1062837">
                  <a:moveTo>
                    <a:pt x="0" y="0"/>
                  </a:moveTo>
                  <a:lnTo>
                    <a:pt x="3479800" y="0"/>
                  </a:lnTo>
                  <a:lnTo>
                    <a:pt x="3479800" y="1062837"/>
                  </a:lnTo>
                  <a:lnTo>
                    <a:pt x="0" y="1062837"/>
                  </a:lnTo>
                  <a:close/>
                </a:path>
              </a:pathLst>
            </a:custGeom>
            <a:solidFill>
              <a:srgbClr val="B34B9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313245" y="769375"/>
            <a:ext cx="5116755" cy="4327418"/>
            <a:chOff x="0" y="0"/>
            <a:chExt cx="6822339" cy="5769890"/>
          </a:xfrm>
        </p:grpSpPr>
        <p:sp>
          <p:nvSpPr>
            <p:cNvPr id="8" name="Freeform 8"/>
            <p:cNvSpPr/>
            <p:nvPr/>
          </p:nvSpPr>
          <p:spPr>
            <a:xfrm flipH="1">
              <a:off x="187143" y="99813"/>
              <a:ext cx="6635197" cy="5670077"/>
            </a:xfrm>
            <a:custGeom>
              <a:avLst/>
              <a:gdLst/>
              <a:ahLst/>
              <a:cxnLst/>
              <a:rect l="l" t="t" r="r" b="b"/>
              <a:pathLst>
                <a:path w="6635197" h="5670077">
                  <a:moveTo>
                    <a:pt x="6635196" y="0"/>
                  </a:moveTo>
                  <a:lnTo>
                    <a:pt x="0" y="0"/>
                  </a:lnTo>
                  <a:lnTo>
                    <a:pt x="0" y="5670077"/>
                  </a:lnTo>
                  <a:lnTo>
                    <a:pt x="6635196" y="5670077"/>
                  </a:lnTo>
                  <a:lnTo>
                    <a:pt x="6635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0" y="0"/>
              <a:ext cx="6635197" cy="5670077"/>
            </a:xfrm>
            <a:custGeom>
              <a:avLst/>
              <a:gdLst/>
              <a:ahLst/>
              <a:cxnLst/>
              <a:rect l="l" t="t" r="r" b="b"/>
              <a:pathLst>
                <a:path w="6635197" h="5670077">
                  <a:moveTo>
                    <a:pt x="6635197" y="0"/>
                  </a:moveTo>
                  <a:lnTo>
                    <a:pt x="0" y="0"/>
                  </a:lnTo>
                  <a:lnTo>
                    <a:pt x="0" y="5670077"/>
                  </a:lnTo>
                  <a:lnTo>
                    <a:pt x="6635197" y="5670077"/>
                  </a:lnTo>
                  <a:lnTo>
                    <a:pt x="663519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143000" y="10104778"/>
            <a:ext cx="2321371" cy="553389"/>
            <a:chOff x="0" y="0"/>
            <a:chExt cx="3095162" cy="737852"/>
          </a:xfrm>
        </p:grpSpPr>
        <p:grpSp>
          <p:nvGrpSpPr>
            <p:cNvPr id="11" name="Group 11"/>
            <p:cNvGrpSpPr/>
            <p:nvPr/>
          </p:nvGrpSpPr>
          <p:grpSpPr>
            <a:xfrm>
              <a:off x="368926" y="0"/>
              <a:ext cx="2357310" cy="737852"/>
              <a:chOff x="0" y="0"/>
              <a:chExt cx="1182156" cy="37002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182156" cy="370022"/>
              </a:xfrm>
              <a:custGeom>
                <a:avLst/>
                <a:gdLst/>
                <a:ahLst/>
                <a:cxnLst/>
                <a:rect l="l" t="t" r="r" b="b"/>
                <a:pathLst>
                  <a:path w="1182156" h="370022">
                    <a:moveTo>
                      <a:pt x="0" y="0"/>
                    </a:moveTo>
                    <a:lnTo>
                      <a:pt x="1182156" y="0"/>
                    </a:lnTo>
                    <a:lnTo>
                      <a:pt x="1182156" y="370022"/>
                    </a:lnTo>
                    <a:lnTo>
                      <a:pt x="0" y="3700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357310" y="0"/>
              <a:ext cx="737852" cy="737852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737852" cy="737852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DD00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218760" y="10177670"/>
            <a:ext cx="407604" cy="407604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1350390" y="10276024"/>
            <a:ext cx="144343" cy="210897"/>
          </a:xfrm>
          <a:custGeom>
            <a:avLst/>
            <a:gdLst/>
            <a:ahLst/>
            <a:cxnLst/>
            <a:rect l="l" t="t" r="r" b="b"/>
            <a:pathLst>
              <a:path w="144343" h="210897">
                <a:moveTo>
                  <a:pt x="0" y="0"/>
                </a:moveTo>
                <a:lnTo>
                  <a:pt x="144344" y="0"/>
                </a:lnTo>
                <a:lnTo>
                  <a:pt x="144344" y="210897"/>
                </a:lnTo>
                <a:lnTo>
                  <a:pt x="0" y="210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3000" y="4943710"/>
            <a:ext cx="2926155" cy="526708"/>
          </a:xfrm>
          <a:custGeom>
            <a:avLst/>
            <a:gdLst/>
            <a:ahLst/>
            <a:cxnLst/>
            <a:rect l="l" t="t" r="r" b="b"/>
            <a:pathLst>
              <a:path w="2926155" h="526708">
                <a:moveTo>
                  <a:pt x="0" y="0"/>
                </a:moveTo>
                <a:lnTo>
                  <a:pt x="2926155" y="0"/>
                </a:lnTo>
                <a:lnTo>
                  <a:pt x="2926155" y="526708"/>
                </a:lnTo>
                <a:lnTo>
                  <a:pt x="0" y="526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7623362" y="-290842"/>
            <a:ext cx="2926155" cy="526708"/>
          </a:xfrm>
          <a:custGeom>
            <a:avLst/>
            <a:gdLst/>
            <a:ahLst/>
            <a:cxnLst/>
            <a:rect l="l" t="t" r="r" b="b"/>
            <a:pathLst>
              <a:path w="2926155" h="526708">
                <a:moveTo>
                  <a:pt x="2926156" y="0"/>
                </a:moveTo>
                <a:lnTo>
                  <a:pt x="0" y="0"/>
                </a:lnTo>
                <a:lnTo>
                  <a:pt x="0" y="526708"/>
                </a:lnTo>
                <a:lnTo>
                  <a:pt x="2926156" y="526708"/>
                </a:lnTo>
                <a:lnTo>
                  <a:pt x="292615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373702" y="3129332"/>
            <a:ext cx="12838414" cy="8553593"/>
          </a:xfrm>
          <a:custGeom>
            <a:avLst/>
            <a:gdLst/>
            <a:ahLst/>
            <a:cxnLst/>
            <a:rect l="l" t="t" r="r" b="b"/>
            <a:pathLst>
              <a:path w="12838414" h="8553593">
                <a:moveTo>
                  <a:pt x="0" y="0"/>
                </a:moveTo>
                <a:lnTo>
                  <a:pt x="12838413" y="0"/>
                </a:lnTo>
                <a:lnTo>
                  <a:pt x="12838413" y="8553594"/>
                </a:lnTo>
                <a:lnTo>
                  <a:pt x="0" y="85535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143000" y="2469356"/>
            <a:ext cx="6091442" cy="108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8211" b="1" spc="-410">
                <a:solidFill>
                  <a:srgbClr val="021F47"/>
                </a:solidFill>
                <a:latin typeface="Arial Bold"/>
                <a:ea typeface="Arial Bold"/>
                <a:cs typeface="Arial Bold"/>
                <a:sym typeface="Arial Bold"/>
              </a:rPr>
              <a:t>TITLE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32751" y="2251967"/>
            <a:ext cx="3277744" cy="87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1"/>
              </a:lnSpc>
            </a:pPr>
            <a:r>
              <a:rPr lang="en-US" sz="6633" b="1" spc="-33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QUOTE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43000" y="4143869"/>
            <a:ext cx="5532791" cy="389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9"/>
              </a:lnSpc>
            </a:pPr>
            <a:r>
              <a:rPr lang="en-US" sz="2338" spc="116">
                <a:solidFill>
                  <a:srgbClr val="021F47"/>
                </a:solidFill>
                <a:latin typeface="Arial"/>
                <a:ea typeface="Arial"/>
                <a:cs typeface="Arial"/>
                <a:sym typeface="Arial"/>
              </a:rPr>
              <a:t>BRIEF INFORMATION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81869" y="9000376"/>
            <a:ext cx="3504160" cy="474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 spc="8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PHONE NUMBER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860417" y="10260149"/>
            <a:ext cx="2208738" cy="25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5"/>
              </a:lnSpc>
            </a:pPr>
            <a:r>
              <a:rPr lang="en-US" sz="1396" b="1">
                <a:solidFill>
                  <a:srgbClr val="021F47"/>
                </a:solidFill>
                <a:latin typeface="Arial Bold"/>
                <a:ea typeface="Arial Bold"/>
                <a:cs typeface="Arial Bold"/>
                <a:sym typeface="Arial Bold"/>
              </a:rPr>
              <a:t>CONTACT US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81869" y="9551624"/>
            <a:ext cx="3504160" cy="25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5"/>
              </a:lnSpc>
            </a:pPr>
            <a:r>
              <a:rPr lang="en-US" sz="139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WWW.WEBSITE.COM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930757" flipV="1">
            <a:off x="-244342" y="1620338"/>
            <a:ext cx="10117676" cy="4638391"/>
          </a:xfrm>
          <a:custGeom>
            <a:avLst/>
            <a:gdLst/>
            <a:ahLst/>
            <a:cxnLst/>
            <a:rect l="l" t="t" r="r" b="b"/>
            <a:pathLst>
              <a:path w="10117676" h="4638391">
                <a:moveTo>
                  <a:pt x="0" y="4638391"/>
                </a:moveTo>
                <a:lnTo>
                  <a:pt x="10117676" y="4638391"/>
                </a:lnTo>
                <a:lnTo>
                  <a:pt x="10117676" y="0"/>
                </a:lnTo>
                <a:lnTo>
                  <a:pt x="0" y="0"/>
                </a:lnTo>
                <a:lnTo>
                  <a:pt x="0" y="4638391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5327" b="-4044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605461"/>
            <a:ext cx="11430000" cy="3797051"/>
            <a:chOff x="0" y="0"/>
            <a:chExt cx="3479800" cy="11559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9800" cy="1155991"/>
            </a:xfrm>
            <a:custGeom>
              <a:avLst/>
              <a:gdLst/>
              <a:ahLst/>
              <a:cxnLst/>
              <a:rect l="l" t="t" r="r" b="b"/>
              <a:pathLst>
                <a:path w="3479800" h="1155991">
                  <a:moveTo>
                    <a:pt x="0" y="0"/>
                  </a:moveTo>
                  <a:lnTo>
                    <a:pt x="3479800" y="0"/>
                  </a:lnTo>
                  <a:lnTo>
                    <a:pt x="3479800" y="1155991"/>
                  </a:lnTo>
                  <a:lnTo>
                    <a:pt x="0" y="1155991"/>
                  </a:lnTo>
                  <a:close/>
                </a:path>
              </a:pathLst>
            </a:custGeom>
            <a:solidFill>
              <a:srgbClr val="FEDD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0" y="7938930"/>
            <a:ext cx="11430000" cy="3491070"/>
            <a:chOff x="0" y="0"/>
            <a:chExt cx="3479800" cy="10628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79800" cy="1062837"/>
            </a:xfrm>
            <a:custGeom>
              <a:avLst/>
              <a:gdLst/>
              <a:ahLst/>
              <a:cxnLst/>
              <a:rect l="l" t="t" r="r" b="b"/>
              <a:pathLst>
                <a:path w="3479800" h="1062837">
                  <a:moveTo>
                    <a:pt x="0" y="0"/>
                  </a:moveTo>
                  <a:lnTo>
                    <a:pt x="3479800" y="0"/>
                  </a:lnTo>
                  <a:lnTo>
                    <a:pt x="3479800" y="1062837"/>
                  </a:lnTo>
                  <a:lnTo>
                    <a:pt x="0" y="1062837"/>
                  </a:lnTo>
                  <a:close/>
                </a:path>
              </a:pathLst>
            </a:custGeom>
            <a:solidFill>
              <a:srgbClr val="021F4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313245" y="769375"/>
            <a:ext cx="5116755" cy="4327418"/>
            <a:chOff x="0" y="0"/>
            <a:chExt cx="6822339" cy="5769890"/>
          </a:xfrm>
        </p:grpSpPr>
        <p:sp>
          <p:nvSpPr>
            <p:cNvPr id="8" name="Freeform 8"/>
            <p:cNvSpPr/>
            <p:nvPr/>
          </p:nvSpPr>
          <p:spPr>
            <a:xfrm flipH="1">
              <a:off x="187143" y="99813"/>
              <a:ext cx="6635197" cy="5670077"/>
            </a:xfrm>
            <a:custGeom>
              <a:avLst/>
              <a:gdLst/>
              <a:ahLst/>
              <a:cxnLst/>
              <a:rect l="l" t="t" r="r" b="b"/>
              <a:pathLst>
                <a:path w="6635197" h="5670077">
                  <a:moveTo>
                    <a:pt x="6635196" y="0"/>
                  </a:moveTo>
                  <a:lnTo>
                    <a:pt x="0" y="0"/>
                  </a:lnTo>
                  <a:lnTo>
                    <a:pt x="0" y="5670077"/>
                  </a:lnTo>
                  <a:lnTo>
                    <a:pt x="6635196" y="5670077"/>
                  </a:lnTo>
                  <a:lnTo>
                    <a:pt x="6635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0" y="0"/>
              <a:ext cx="6635197" cy="5670077"/>
            </a:xfrm>
            <a:custGeom>
              <a:avLst/>
              <a:gdLst/>
              <a:ahLst/>
              <a:cxnLst/>
              <a:rect l="l" t="t" r="r" b="b"/>
              <a:pathLst>
                <a:path w="6635197" h="5670077">
                  <a:moveTo>
                    <a:pt x="6635197" y="0"/>
                  </a:moveTo>
                  <a:lnTo>
                    <a:pt x="0" y="0"/>
                  </a:lnTo>
                  <a:lnTo>
                    <a:pt x="0" y="5670077"/>
                  </a:lnTo>
                  <a:lnTo>
                    <a:pt x="6635197" y="5670077"/>
                  </a:lnTo>
                  <a:lnTo>
                    <a:pt x="663519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143000" y="10104778"/>
            <a:ext cx="2321371" cy="553389"/>
            <a:chOff x="0" y="0"/>
            <a:chExt cx="3095162" cy="737852"/>
          </a:xfrm>
        </p:grpSpPr>
        <p:grpSp>
          <p:nvGrpSpPr>
            <p:cNvPr id="11" name="Group 11"/>
            <p:cNvGrpSpPr/>
            <p:nvPr/>
          </p:nvGrpSpPr>
          <p:grpSpPr>
            <a:xfrm>
              <a:off x="368926" y="0"/>
              <a:ext cx="2357310" cy="737852"/>
              <a:chOff x="0" y="0"/>
              <a:chExt cx="1182156" cy="37002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182156" cy="370022"/>
              </a:xfrm>
              <a:custGeom>
                <a:avLst/>
                <a:gdLst/>
                <a:ahLst/>
                <a:cxnLst/>
                <a:rect l="l" t="t" r="r" b="b"/>
                <a:pathLst>
                  <a:path w="1182156" h="370022">
                    <a:moveTo>
                      <a:pt x="0" y="0"/>
                    </a:moveTo>
                    <a:lnTo>
                      <a:pt x="1182156" y="0"/>
                    </a:lnTo>
                    <a:lnTo>
                      <a:pt x="1182156" y="370022"/>
                    </a:lnTo>
                    <a:lnTo>
                      <a:pt x="0" y="3700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357310" y="0"/>
              <a:ext cx="737852" cy="737852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737852" cy="737852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DD00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218760" y="10177670"/>
            <a:ext cx="407604" cy="407604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1350390" y="10276024"/>
            <a:ext cx="144343" cy="210897"/>
          </a:xfrm>
          <a:custGeom>
            <a:avLst/>
            <a:gdLst/>
            <a:ahLst/>
            <a:cxnLst/>
            <a:rect l="l" t="t" r="r" b="b"/>
            <a:pathLst>
              <a:path w="144343" h="210897">
                <a:moveTo>
                  <a:pt x="0" y="0"/>
                </a:moveTo>
                <a:lnTo>
                  <a:pt x="144344" y="0"/>
                </a:lnTo>
                <a:lnTo>
                  <a:pt x="144344" y="210897"/>
                </a:lnTo>
                <a:lnTo>
                  <a:pt x="0" y="210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3000" y="4943710"/>
            <a:ext cx="2926155" cy="526708"/>
          </a:xfrm>
          <a:custGeom>
            <a:avLst/>
            <a:gdLst/>
            <a:ahLst/>
            <a:cxnLst/>
            <a:rect l="l" t="t" r="r" b="b"/>
            <a:pathLst>
              <a:path w="2926155" h="526708">
                <a:moveTo>
                  <a:pt x="0" y="0"/>
                </a:moveTo>
                <a:lnTo>
                  <a:pt x="2926155" y="0"/>
                </a:lnTo>
                <a:lnTo>
                  <a:pt x="2926155" y="526708"/>
                </a:lnTo>
                <a:lnTo>
                  <a:pt x="0" y="526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7623362" y="-290842"/>
            <a:ext cx="2926155" cy="526708"/>
          </a:xfrm>
          <a:custGeom>
            <a:avLst/>
            <a:gdLst/>
            <a:ahLst/>
            <a:cxnLst/>
            <a:rect l="l" t="t" r="r" b="b"/>
            <a:pathLst>
              <a:path w="2926155" h="526708">
                <a:moveTo>
                  <a:pt x="2926156" y="0"/>
                </a:moveTo>
                <a:lnTo>
                  <a:pt x="0" y="0"/>
                </a:lnTo>
                <a:lnTo>
                  <a:pt x="0" y="526708"/>
                </a:lnTo>
                <a:lnTo>
                  <a:pt x="2926156" y="526708"/>
                </a:lnTo>
                <a:lnTo>
                  <a:pt x="292615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143000" y="2469356"/>
            <a:ext cx="6091442" cy="108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8211" b="1" spc="-410">
                <a:solidFill>
                  <a:srgbClr val="021F47"/>
                </a:solidFill>
                <a:latin typeface="Arial Bold"/>
                <a:ea typeface="Arial Bold"/>
                <a:cs typeface="Arial Bold"/>
                <a:sym typeface="Arial Bold"/>
              </a:rPr>
              <a:t>TITLE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32751" y="2249883"/>
            <a:ext cx="3277744" cy="87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1"/>
              </a:lnSpc>
            </a:pPr>
            <a:r>
              <a:rPr lang="en-US" sz="6633" b="1" spc="-331">
                <a:solidFill>
                  <a:srgbClr val="021F47"/>
                </a:solidFill>
                <a:latin typeface="Arial Bold"/>
                <a:ea typeface="Arial Bold"/>
                <a:cs typeface="Arial Bold"/>
                <a:sym typeface="Arial Bold"/>
              </a:rPr>
              <a:t>QUOTE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43000" y="4143869"/>
            <a:ext cx="5532791" cy="389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9"/>
              </a:lnSpc>
            </a:pPr>
            <a:r>
              <a:rPr lang="en-US" sz="2338" spc="116">
                <a:solidFill>
                  <a:srgbClr val="021F47"/>
                </a:solidFill>
                <a:latin typeface="Arial"/>
                <a:ea typeface="Arial"/>
                <a:cs typeface="Arial"/>
                <a:sym typeface="Arial"/>
              </a:rPr>
              <a:t>BRIEF INFORMATION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81869" y="9000376"/>
            <a:ext cx="3504160" cy="474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2"/>
              </a:lnSpc>
            </a:pPr>
            <a:r>
              <a:rPr lang="en-US" sz="2694" spc="8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PHONE NUMBER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860417" y="10260149"/>
            <a:ext cx="2208738" cy="25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5"/>
              </a:lnSpc>
            </a:pPr>
            <a:r>
              <a:rPr lang="en-US" sz="1396" b="1">
                <a:solidFill>
                  <a:srgbClr val="021F47"/>
                </a:solidFill>
                <a:latin typeface="Arial Bold"/>
                <a:ea typeface="Arial Bold"/>
                <a:cs typeface="Arial Bold"/>
                <a:sym typeface="Arial Bold"/>
              </a:rPr>
              <a:t>CONTACT US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81869" y="9551624"/>
            <a:ext cx="3504160" cy="25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55"/>
              </a:lnSpc>
            </a:pPr>
            <a:r>
              <a:rPr lang="en-US" sz="139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WWW.WEBSITE.COM</a:t>
            </a:r>
          </a:p>
        </p:txBody>
      </p:sp>
      <p:sp>
        <p:nvSpPr>
          <p:cNvPr id="28" name="Freeform 28"/>
          <p:cNvSpPr/>
          <p:nvPr/>
        </p:nvSpPr>
        <p:spPr>
          <a:xfrm>
            <a:off x="1181869" y="3558737"/>
            <a:ext cx="12400704" cy="8261969"/>
          </a:xfrm>
          <a:custGeom>
            <a:avLst/>
            <a:gdLst/>
            <a:ahLst/>
            <a:cxnLst/>
            <a:rect l="l" t="t" r="r" b="b"/>
            <a:pathLst>
              <a:path w="12400704" h="8261969">
                <a:moveTo>
                  <a:pt x="0" y="0"/>
                </a:moveTo>
                <a:lnTo>
                  <a:pt x="12400703" y="0"/>
                </a:lnTo>
                <a:lnTo>
                  <a:pt x="12400703" y="8261969"/>
                </a:lnTo>
                <a:lnTo>
                  <a:pt x="0" y="826196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430000" cy="6015797"/>
            <a:chOff x="0" y="0"/>
            <a:chExt cx="15240000" cy="802106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0538" b="10538"/>
            <a:stretch>
              <a:fillRect/>
            </a:stretch>
          </p:blipFill>
          <p:spPr>
            <a:xfrm>
              <a:off x="0" y="0"/>
              <a:ext cx="15240000" cy="802106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4681494"/>
            <a:ext cx="6165715" cy="2358678"/>
            <a:chOff x="0" y="0"/>
            <a:chExt cx="2654781" cy="10155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54781" cy="1015579"/>
            </a:xfrm>
            <a:custGeom>
              <a:avLst/>
              <a:gdLst/>
              <a:ahLst/>
              <a:cxnLst/>
              <a:rect l="l" t="t" r="r" b="b"/>
              <a:pathLst>
                <a:path w="2654781" h="1015579">
                  <a:moveTo>
                    <a:pt x="0" y="0"/>
                  </a:moveTo>
                  <a:lnTo>
                    <a:pt x="2654781" y="0"/>
                  </a:lnTo>
                  <a:lnTo>
                    <a:pt x="2654781" y="1015579"/>
                  </a:lnTo>
                  <a:lnTo>
                    <a:pt x="0" y="1015579"/>
                  </a:lnTo>
                  <a:close/>
                </a:path>
              </a:pathLst>
            </a:custGeom>
            <a:solidFill>
              <a:srgbClr val="B34B9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912496" y="-249981"/>
            <a:ext cx="6288223" cy="1988004"/>
            <a:chOff x="0" y="0"/>
            <a:chExt cx="20177977" cy="63792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177978" cy="6379210"/>
            </a:xfrm>
            <a:custGeom>
              <a:avLst/>
              <a:gdLst/>
              <a:ahLst/>
              <a:cxnLst/>
              <a:rect l="l" t="t" r="r" b="b"/>
              <a:pathLst>
                <a:path w="20177978" h="6379210">
                  <a:moveTo>
                    <a:pt x="13510551" y="0"/>
                  </a:moveTo>
                  <a:lnTo>
                    <a:pt x="7151212" y="0"/>
                  </a:lnTo>
                  <a:lnTo>
                    <a:pt x="6674282" y="7620"/>
                  </a:lnTo>
                  <a:lnTo>
                    <a:pt x="0" y="6379210"/>
                  </a:lnTo>
                  <a:lnTo>
                    <a:pt x="13532067" y="6379210"/>
                  </a:lnTo>
                  <a:lnTo>
                    <a:pt x="20177978" y="0"/>
                  </a:lnTo>
                  <a:close/>
                </a:path>
              </a:pathLst>
            </a:custGeom>
            <a:solidFill>
              <a:srgbClr val="B34B9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181159" y="9191722"/>
            <a:ext cx="11041590" cy="2488259"/>
            <a:chOff x="0" y="0"/>
            <a:chExt cx="28307595" cy="63792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307596" cy="6379210"/>
            </a:xfrm>
            <a:custGeom>
              <a:avLst/>
              <a:gdLst/>
              <a:ahLst/>
              <a:cxnLst/>
              <a:rect l="l" t="t" r="r" b="b"/>
              <a:pathLst>
                <a:path w="28307596" h="6379210">
                  <a:moveTo>
                    <a:pt x="21620460" y="0"/>
                  </a:moveTo>
                  <a:lnTo>
                    <a:pt x="7757147" y="0"/>
                  </a:lnTo>
                  <a:lnTo>
                    <a:pt x="6717441" y="7620"/>
                  </a:lnTo>
                  <a:lnTo>
                    <a:pt x="0" y="6379210"/>
                  </a:lnTo>
                  <a:lnTo>
                    <a:pt x="21661686" y="6379210"/>
                  </a:lnTo>
                  <a:lnTo>
                    <a:pt x="28307596" y="0"/>
                  </a:lnTo>
                  <a:close/>
                </a:path>
              </a:pathLst>
            </a:custGeom>
            <a:solidFill>
              <a:srgbClr val="B34B9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-1541284" y="9191722"/>
            <a:ext cx="6996319" cy="1430096"/>
            <a:chOff x="0" y="0"/>
            <a:chExt cx="31208388" cy="63792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208387" cy="6379210"/>
            </a:xfrm>
            <a:custGeom>
              <a:avLst/>
              <a:gdLst/>
              <a:ahLst/>
              <a:cxnLst/>
              <a:rect l="l" t="t" r="r" b="b"/>
              <a:pathLst>
                <a:path w="31208387" h="6379210">
                  <a:moveTo>
                    <a:pt x="24514220" y="0"/>
                  </a:moveTo>
                  <a:lnTo>
                    <a:pt x="7973355" y="0"/>
                  </a:lnTo>
                  <a:lnTo>
                    <a:pt x="6732841" y="7620"/>
                  </a:lnTo>
                  <a:lnTo>
                    <a:pt x="0" y="6379210"/>
                  </a:lnTo>
                  <a:lnTo>
                    <a:pt x="24562477" y="6379210"/>
                  </a:lnTo>
                  <a:lnTo>
                    <a:pt x="31208387" y="0"/>
                  </a:lnTo>
                  <a:close/>
                </a:path>
              </a:pathLst>
            </a:custGeom>
            <a:solidFill>
              <a:srgbClr val="B34B96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446327" y="4681494"/>
            <a:ext cx="3840673" cy="1929299"/>
            <a:chOff x="0" y="0"/>
            <a:chExt cx="5120897" cy="257239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 t="12359" b="12359"/>
            <a:stretch>
              <a:fillRect/>
            </a:stretch>
          </p:blipFill>
          <p:spPr>
            <a:xfrm>
              <a:off x="0" y="0"/>
              <a:ext cx="5120897" cy="2572398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6446327" y="6910586"/>
            <a:ext cx="3840673" cy="1981344"/>
            <a:chOff x="0" y="0"/>
            <a:chExt cx="5120897" cy="264179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 t="11284" b="11284"/>
            <a:stretch>
              <a:fillRect/>
            </a:stretch>
          </p:blipFill>
          <p:spPr>
            <a:xfrm>
              <a:off x="0" y="0"/>
              <a:ext cx="5120897" cy="2641791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1143000" y="5065722"/>
            <a:ext cx="4076318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0"/>
              </a:lnSpc>
            </a:pPr>
            <a:r>
              <a:rPr lang="en-US" sz="278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TITLE OF EVENT OR ACTIVITY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3000" y="6068202"/>
            <a:ext cx="3964055" cy="66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3"/>
              </a:lnSpc>
            </a:pPr>
            <a:r>
              <a:rPr lang="en-US" sz="192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general information or brief introduction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20452" y="9397419"/>
            <a:ext cx="2166548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HEADING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2506" y="7400451"/>
            <a:ext cx="3043332" cy="34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ACTIVITIES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50902" y="7772570"/>
            <a:ext cx="4564098" cy="59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4"/>
              </a:lnSpc>
            </a:pPr>
            <a:r>
              <a:rPr lang="en-US" sz="17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Improving school student activities and learning outcomes.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50902" y="8483429"/>
            <a:ext cx="5161477" cy="30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4"/>
              </a:lnSpc>
            </a:pPr>
            <a:r>
              <a:rPr lang="en-US" sz="17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Interactive with educational games at school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43000" y="9720845"/>
            <a:ext cx="2797969" cy="397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2"/>
              </a:lnSpc>
            </a:pPr>
            <a:r>
              <a:rPr lang="en-US" sz="2244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PHONE NUMBER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43000" y="9360960"/>
            <a:ext cx="1802445" cy="33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3"/>
              </a:lnSpc>
            </a:pPr>
            <a:r>
              <a:rPr lang="en-US" sz="192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Contact Us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0902" y="10101082"/>
            <a:ext cx="3224825" cy="33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3"/>
              </a:lnSpc>
            </a:pPr>
            <a:r>
              <a:rPr lang="en-US" sz="192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www.WEBSITE.com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938808" y="9753837"/>
            <a:ext cx="4348192" cy="1014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93"/>
              </a:lnSpc>
            </a:pPr>
            <a:r>
              <a:rPr lang="en-US" sz="192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INFORMATION </a:t>
            </a:r>
          </a:p>
          <a:p>
            <a:pPr algn="r">
              <a:lnSpc>
                <a:spcPts val="2693"/>
              </a:lnSpc>
            </a:pPr>
            <a:r>
              <a:rPr lang="en-US" sz="192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  <a:p>
            <a:pPr marL="0" lvl="0" indent="0" algn="r">
              <a:lnSpc>
                <a:spcPts val="2693"/>
              </a:lnSpc>
              <a:spcBef>
                <a:spcPct val="0"/>
              </a:spcBef>
            </a:pPr>
            <a:r>
              <a:rPr lang="en-US" sz="192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4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430000" cy="6015797"/>
            <a:chOff x="0" y="0"/>
            <a:chExt cx="15240000" cy="802106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932" b="3932"/>
            <a:stretch>
              <a:fillRect/>
            </a:stretch>
          </p:blipFill>
          <p:spPr>
            <a:xfrm>
              <a:off x="0" y="0"/>
              <a:ext cx="15240000" cy="802106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4681494"/>
            <a:ext cx="6165715" cy="2358678"/>
            <a:chOff x="0" y="0"/>
            <a:chExt cx="2654781" cy="10155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54781" cy="1015579"/>
            </a:xfrm>
            <a:custGeom>
              <a:avLst/>
              <a:gdLst/>
              <a:ahLst/>
              <a:cxnLst/>
              <a:rect l="l" t="t" r="r" b="b"/>
              <a:pathLst>
                <a:path w="2654781" h="1015579">
                  <a:moveTo>
                    <a:pt x="0" y="0"/>
                  </a:moveTo>
                  <a:lnTo>
                    <a:pt x="2654781" y="0"/>
                  </a:lnTo>
                  <a:lnTo>
                    <a:pt x="2654781" y="1015579"/>
                  </a:lnTo>
                  <a:lnTo>
                    <a:pt x="0" y="1015579"/>
                  </a:lnTo>
                  <a:close/>
                </a:path>
              </a:pathLst>
            </a:custGeom>
            <a:solidFill>
              <a:srgbClr val="1E2A5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912496" y="-249981"/>
            <a:ext cx="6288223" cy="1988004"/>
            <a:chOff x="0" y="0"/>
            <a:chExt cx="20177977" cy="63792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177978" cy="6379210"/>
            </a:xfrm>
            <a:custGeom>
              <a:avLst/>
              <a:gdLst/>
              <a:ahLst/>
              <a:cxnLst/>
              <a:rect l="l" t="t" r="r" b="b"/>
              <a:pathLst>
                <a:path w="20177978" h="6379210">
                  <a:moveTo>
                    <a:pt x="13510551" y="0"/>
                  </a:moveTo>
                  <a:lnTo>
                    <a:pt x="7151212" y="0"/>
                  </a:lnTo>
                  <a:lnTo>
                    <a:pt x="6674282" y="7620"/>
                  </a:lnTo>
                  <a:lnTo>
                    <a:pt x="0" y="6379210"/>
                  </a:lnTo>
                  <a:lnTo>
                    <a:pt x="13532067" y="6379210"/>
                  </a:lnTo>
                  <a:lnTo>
                    <a:pt x="20177978" y="0"/>
                  </a:lnTo>
                  <a:close/>
                </a:path>
              </a:pathLst>
            </a:custGeom>
            <a:solidFill>
              <a:srgbClr val="1E2A5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181159" y="9191722"/>
            <a:ext cx="11041590" cy="2488259"/>
            <a:chOff x="0" y="0"/>
            <a:chExt cx="28307595" cy="63792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307596" cy="6379210"/>
            </a:xfrm>
            <a:custGeom>
              <a:avLst/>
              <a:gdLst/>
              <a:ahLst/>
              <a:cxnLst/>
              <a:rect l="l" t="t" r="r" b="b"/>
              <a:pathLst>
                <a:path w="28307596" h="6379210">
                  <a:moveTo>
                    <a:pt x="21620460" y="0"/>
                  </a:moveTo>
                  <a:lnTo>
                    <a:pt x="7757147" y="0"/>
                  </a:lnTo>
                  <a:lnTo>
                    <a:pt x="6717441" y="7620"/>
                  </a:lnTo>
                  <a:lnTo>
                    <a:pt x="0" y="6379210"/>
                  </a:lnTo>
                  <a:lnTo>
                    <a:pt x="21661686" y="6379210"/>
                  </a:lnTo>
                  <a:lnTo>
                    <a:pt x="28307596" y="0"/>
                  </a:lnTo>
                  <a:close/>
                </a:path>
              </a:pathLst>
            </a:custGeom>
            <a:solidFill>
              <a:srgbClr val="1E2A5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-1541284" y="9191722"/>
            <a:ext cx="6996319" cy="1430096"/>
            <a:chOff x="0" y="0"/>
            <a:chExt cx="31208388" cy="63792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208387" cy="6379210"/>
            </a:xfrm>
            <a:custGeom>
              <a:avLst/>
              <a:gdLst/>
              <a:ahLst/>
              <a:cxnLst/>
              <a:rect l="l" t="t" r="r" b="b"/>
              <a:pathLst>
                <a:path w="31208387" h="6379210">
                  <a:moveTo>
                    <a:pt x="24514220" y="0"/>
                  </a:moveTo>
                  <a:lnTo>
                    <a:pt x="7973355" y="0"/>
                  </a:lnTo>
                  <a:lnTo>
                    <a:pt x="6732841" y="7620"/>
                  </a:lnTo>
                  <a:lnTo>
                    <a:pt x="0" y="6379210"/>
                  </a:lnTo>
                  <a:lnTo>
                    <a:pt x="24562477" y="6379210"/>
                  </a:lnTo>
                  <a:lnTo>
                    <a:pt x="31208387" y="0"/>
                  </a:lnTo>
                  <a:close/>
                </a:path>
              </a:pathLst>
            </a:custGeom>
            <a:solidFill>
              <a:srgbClr val="1E2A5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446327" y="4681494"/>
            <a:ext cx="3840673" cy="1929299"/>
            <a:chOff x="0" y="0"/>
            <a:chExt cx="5120897" cy="257239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 t="12324" b="12324"/>
            <a:stretch>
              <a:fillRect/>
            </a:stretch>
          </p:blipFill>
          <p:spPr>
            <a:xfrm>
              <a:off x="0" y="0"/>
              <a:ext cx="5120897" cy="2572398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6446327" y="6910586"/>
            <a:ext cx="3840673" cy="1981344"/>
            <a:chOff x="0" y="0"/>
            <a:chExt cx="5120897" cy="264179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 t="11356" b="11356"/>
            <a:stretch>
              <a:fillRect/>
            </a:stretch>
          </p:blipFill>
          <p:spPr>
            <a:xfrm>
              <a:off x="0" y="0"/>
              <a:ext cx="5120897" cy="2641791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1143000" y="5065722"/>
            <a:ext cx="4076318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0"/>
              </a:lnSpc>
            </a:pPr>
            <a:r>
              <a:rPr lang="en-US" sz="278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TITLE OF EVENT OR ACTIVITY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3000" y="6068202"/>
            <a:ext cx="3964055" cy="66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3"/>
              </a:lnSpc>
            </a:pPr>
            <a:r>
              <a:rPr lang="en-US" sz="192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general information or brief introduction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20452" y="9397419"/>
            <a:ext cx="216654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1E2A50"/>
                </a:solidFill>
                <a:latin typeface="Arial Bold"/>
                <a:ea typeface="Arial Bold"/>
                <a:cs typeface="Arial Bold"/>
                <a:sym typeface="Arial Bold"/>
              </a:rPr>
              <a:t>HEADING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2506" y="7400451"/>
            <a:ext cx="3043332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ACTIVITIES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50902" y="7772570"/>
            <a:ext cx="4564098" cy="59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4"/>
              </a:lnSpc>
            </a:pPr>
            <a:r>
              <a:rPr lang="en-US" sz="17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Improving school student activities and learning outcomes.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50902" y="8483429"/>
            <a:ext cx="5161477" cy="29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4"/>
              </a:lnSpc>
            </a:pPr>
            <a:r>
              <a:rPr lang="en-US" sz="171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Interactive with educational games at school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43000" y="9720845"/>
            <a:ext cx="2797969" cy="397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2"/>
              </a:lnSpc>
            </a:pPr>
            <a:r>
              <a:rPr lang="en-US" sz="2244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PHONE NUMBER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43000" y="9360960"/>
            <a:ext cx="1802445" cy="33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3"/>
              </a:lnSpc>
            </a:pPr>
            <a:r>
              <a:rPr lang="en-US" sz="192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Contact Us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0902" y="10101082"/>
            <a:ext cx="3224825" cy="33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3"/>
              </a:lnSpc>
            </a:pPr>
            <a:r>
              <a:rPr lang="en-US" sz="192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www.WEBSITE.com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938808" y="9753837"/>
            <a:ext cx="4348192" cy="998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93"/>
              </a:lnSpc>
            </a:pPr>
            <a:r>
              <a:rPr lang="en-US" sz="1924">
                <a:solidFill>
                  <a:srgbClr val="1E2A50"/>
                </a:solidFill>
                <a:latin typeface="Arial"/>
                <a:ea typeface="Arial"/>
                <a:cs typeface="Arial"/>
                <a:sym typeface="Arial"/>
              </a:rPr>
              <a:t>INFORMATION </a:t>
            </a:r>
          </a:p>
          <a:p>
            <a:pPr algn="r">
              <a:lnSpc>
                <a:spcPts val="2693"/>
              </a:lnSpc>
            </a:pPr>
            <a:r>
              <a:rPr lang="en-US" sz="1924">
                <a:solidFill>
                  <a:srgbClr val="1E2A50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  <a:p>
            <a:pPr marL="0" lvl="0" indent="0" algn="r">
              <a:lnSpc>
                <a:spcPts val="2693"/>
              </a:lnSpc>
              <a:spcBef>
                <a:spcPct val="0"/>
              </a:spcBef>
            </a:pPr>
            <a:r>
              <a:rPr lang="en-US" sz="1924">
                <a:solidFill>
                  <a:srgbClr val="1E2A50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430000" cy="11430000"/>
          </a:xfrm>
          <a:custGeom>
            <a:avLst/>
            <a:gdLst/>
            <a:ahLst/>
            <a:cxnLst/>
            <a:rect l="l" t="t" r="r" b="b"/>
            <a:pathLst>
              <a:path w="11430000" h="11430000">
                <a:moveTo>
                  <a:pt x="0" y="0"/>
                </a:moveTo>
                <a:lnTo>
                  <a:pt x="11430000" y="0"/>
                </a:lnTo>
                <a:lnTo>
                  <a:pt x="11430000" y="11430000"/>
                </a:lnTo>
                <a:lnTo>
                  <a:pt x="0" y="1143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00" r="-2500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48717" y="2455038"/>
            <a:ext cx="9532565" cy="89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9"/>
              </a:lnSpc>
            </a:pPr>
            <a:r>
              <a:rPr lang="en-US" sz="6181" spc="15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EVENT TITLE</a:t>
            </a:r>
          </a:p>
        </p:txBody>
      </p:sp>
      <p:sp>
        <p:nvSpPr>
          <p:cNvPr id="4" name="Freeform 4"/>
          <p:cNvSpPr/>
          <p:nvPr/>
        </p:nvSpPr>
        <p:spPr>
          <a:xfrm rot="-1645081">
            <a:off x="-2514334" y="-2145906"/>
            <a:ext cx="6288368" cy="4291811"/>
          </a:xfrm>
          <a:custGeom>
            <a:avLst/>
            <a:gdLst/>
            <a:ahLst/>
            <a:cxnLst/>
            <a:rect l="l" t="t" r="r" b="b"/>
            <a:pathLst>
              <a:path w="6288368" h="4291811">
                <a:moveTo>
                  <a:pt x="0" y="0"/>
                </a:moveTo>
                <a:lnTo>
                  <a:pt x="6288368" y="0"/>
                </a:lnTo>
                <a:lnTo>
                  <a:pt x="6288368" y="4291812"/>
                </a:lnTo>
                <a:lnTo>
                  <a:pt x="0" y="4291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08994" y="6382328"/>
            <a:ext cx="2612012" cy="218756"/>
          </a:xfrm>
          <a:custGeom>
            <a:avLst/>
            <a:gdLst/>
            <a:ahLst/>
            <a:cxnLst/>
            <a:rect l="l" t="t" r="r" b="b"/>
            <a:pathLst>
              <a:path w="2612012" h="218756">
                <a:moveTo>
                  <a:pt x="0" y="0"/>
                </a:moveTo>
                <a:lnTo>
                  <a:pt x="2612012" y="0"/>
                </a:lnTo>
                <a:lnTo>
                  <a:pt x="2612012" y="218756"/>
                </a:lnTo>
                <a:lnTo>
                  <a:pt x="0" y="2187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00519" y="7047670"/>
            <a:ext cx="2028962" cy="2028962"/>
          </a:xfrm>
          <a:custGeom>
            <a:avLst/>
            <a:gdLst/>
            <a:ahLst/>
            <a:cxnLst/>
            <a:rect l="l" t="t" r="r" b="b"/>
            <a:pathLst>
              <a:path w="2028962" h="2028962">
                <a:moveTo>
                  <a:pt x="0" y="0"/>
                </a:moveTo>
                <a:lnTo>
                  <a:pt x="2028962" y="0"/>
                </a:lnTo>
                <a:lnTo>
                  <a:pt x="2028962" y="2028962"/>
                </a:lnTo>
                <a:lnTo>
                  <a:pt x="0" y="2028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66699">
            <a:off x="9616295" y="8024775"/>
            <a:ext cx="4088991" cy="5024874"/>
          </a:xfrm>
          <a:custGeom>
            <a:avLst/>
            <a:gdLst/>
            <a:ahLst/>
            <a:cxnLst/>
            <a:rect l="l" t="t" r="r" b="b"/>
            <a:pathLst>
              <a:path w="4088991" h="5024874">
                <a:moveTo>
                  <a:pt x="0" y="0"/>
                </a:moveTo>
                <a:lnTo>
                  <a:pt x="4088991" y="0"/>
                </a:lnTo>
                <a:lnTo>
                  <a:pt x="4088991" y="5024874"/>
                </a:lnTo>
                <a:lnTo>
                  <a:pt x="0" y="50248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28500" y="1066800"/>
            <a:ext cx="6773000" cy="58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en-US" sz="3333" spc="33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NAME</a:t>
            </a:r>
          </a:p>
        </p:txBody>
      </p:sp>
      <p:sp>
        <p:nvSpPr>
          <p:cNvPr id="9" name="Freeform 9"/>
          <p:cNvSpPr/>
          <p:nvPr/>
        </p:nvSpPr>
        <p:spPr>
          <a:xfrm rot="1956143">
            <a:off x="8580377" y="714744"/>
            <a:ext cx="1378693" cy="856513"/>
          </a:xfrm>
          <a:custGeom>
            <a:avLst/>
            <a:gdLst/>
            <a:ahLst/>
            <a:cxnLst/>
            <a:rect l="l" t="t" r="r" b="b"/>
            <a:pathLst>
              <a:path w="1378693" h="856513">
                <a:moveTo>
                  <a:pt x="0" y="0"/>
                </a:moveTo>
                <a:lnTo>
                  <a:pt x="1378693" y="0"/>
                </a:lnTo>
                <a:lnTo>
                  <a:pt x="1378693" y="856512"/>
                </a:lnTo>
                <a:lnTo>
                  <a:pt x="0" y="8565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145233" y="5066677"/>
            <a:ext cx="1139535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333" b="1" spc="333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date </a:t>
            </a:r>
          </a:p>
          <a:p>
            <a:pPr algn="ctr">
              <a:lnSpc>
                <a:spcPts val="4000"/>
              </a:lnSpc>
            </a:pPr>
            <a:r>
              <a:rPr lang="en-US" sz="3333" b="1" spc="333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time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63643" y="10121287"/>
            <a:ext cx="7702713" cy="813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666" spc="26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phone number</a:t>
            </a:r>
          </a:p>
          <a:p>
            <a:pPr algn="ctr">
              <a:lnSpc>
                <a:spcPts val="3199"/>
              </a:lnSpc>
            </a:pPr>
            <a:r>
              <a:rPr lang="en-US" sz="2666" spc="26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www.website.com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28500" y="4156157"/>
            <a:ext cx="6773000" cy="481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2777" spc="27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0ed137-2e82-46f5-a1e3-2b6e299e731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5AC7DC806C3340B94D44E886914F24" ma:contentTypeVersion="12" ma:contentTypeDescription="Create a new document." ma:contentTypeScope="" ma:versionID="51e06514dab6a0ec0d6cdcfacb8cb930">
  <xsd:schema xmlns:xsd="http://www.w3.org/2001/XMLSchema" xmlns:xs="http://www.w3.org/2001/XMLSchema" xmlns:p="http://schemas.microsoft.com/office/2006/metadata/properties" xmlns:ns2="290ed137-2e82-46f5-a1e3-2b6e299e7315" targetNamespace="http://schemas.microsoft.com/office/2006/metadata/properties" ma:root="true" ma:fieldsID="7979eeb10db8f82b6202711de95b5278" ns2:_="">
    <xsd:import namespace="290ed137-2e82-46f5-a1e3-2b6e299e73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0ed137-2e82-46f5-a1e3-2b6e299e73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aff38f7-ee34-4d40-91c2-8b7815243f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27E6EC-25D8-44D6-831B-EB6317DEEB51}">
  <ds:schemaRefs>
    <ds:schemaRef ds:uri="http://schemas.microsoft.com/office/2006/metadata/properties"/>
    <ds:schemaRef ds:uri="http://schemas.microsoft.com/office/infopath/2007/PartnerControls"/>
    <ds:schemaRef ds:uri="290ed137-2e82-46f5-a1e3-2b6e299e7315"/>
  </ds:schemaRefs>
</ds:datastoreItem>
</file>

<file path=customXml/itemProps2.xml><?xml version="1.0" encoding="utf-8"?>
<ds:datastoreItem xmlns:ds="http://schemas.openxmlformats.org/officeDocument/2006/customXml" ds:itemID="{AFE98130-633B-452D-8092-F1D522B209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2BA4B6-B60D-48B5-81A2-F6D16E11697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PEACEPLUS ASPIRE SM Graphic for Schools</dc:title>
  <cp:revision>2</cp:revision>
  <dcterms:created xsi:type="dcterms:W3CDTF">2006-08-16T00:00:00Z</dcterms:created>
  <dcterms:modified xsi:type="dcterms:W3CDTF">2026-01-13T11:28:10Z</dcterms:modified>
  <dc:identifier>DAG4Bz7HdGU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0x010100A85AC7DC806C3340B94D44E886914F24</vt:lpwstr>
  </property>
  <property fmtid="{D5CDD505-2E9C-101B-9397-08002B2CF9AE}" pid="3" name="MediaServiceImageTags">
    <vt:lpwstr/>
  </property>
</Properties>
</file>