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x="18288000" cy="10287000"/>
  <p:notesSz cx="18288000" cy="10287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0" i="0">
                <a:solidFill>
                  <a:srgbClr val="001F5B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001F5B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0" i="0">
                <a:solidFill>
                  <a:srgbClr val="001F5B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001F5B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0" i="0">
                <a:solidFill>
                  <a:srgbClr val="001F5B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0" i="0">
                <a:solidFill>
                  <a:srgbClr val="001F5B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solidFill>
            <a:srgbClr val="1E2A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794185" y="521571"/>
            <a:ext cx="9197340" cy="8291830"/>
          </a:xfrm>
          <a:custGeom>
            <a:avLst/>
            <a:gdLst/>
            <a:ahLst/>
            <a:cxnLst/>
            <a:rect l="l" t="t" r="r" b="b"/>
            <a:pathLst>
              <a:path w="9197340" h="8291830">
                <a:moveTo>
                  <a:pt x="9081046" y="0"/>
                </a:moveTo>
                <a:lnTo>
                  <a:pt x="116182" y="0"/>
                </a:lnTo>
                <a:lnTo>
                  <a:pt x="70959" y="11471"/>
                </a:lnTo>
                <a:lnTo>
                  <a:pt x="34029" y="42752"/>
                </a:lnTo>
                <a:lnTo>
                  <a:pt x="9130" y="89148"/>
                </a:lnTo>
                <a:lnTo>
                  <a:pt x="0" y="145961"/>
                </a:lnTo>
                <a:lnTo>
                  <a:pt x="0" y="8145246"/>
                </a:lnTo>
                <a:lnTo>
                  <a:pt x="9130" y="8202066"/>
                </a:lnTo>
                <a:lnTo>
                  <a:pt x="34029" y="8248465"/>
                </a:lnTo>
                <a:lnTo>
                  <a:pt x="70959" y="8279749"/>
                </a:lnTo>
                <a:lnTo>
                  <a:pt x="116182" y="8291220"/>
                </a:lnTo>
                <a:lnTo>
                  <a:pt x="9081046" y="8291220"/>
                </a:lnTo>
                <a:lnTo>
                  <a:pt x="9126272" y="8279749"/>
                </a:lnTo>
                <a:lnTo>
                  <a:pt x="9163200" y="8248465"/>
                </a:lnTo>
                <a:lnTo>
                  <a:pt x="9188096" y="8202066"/>
                </a:lnTo>
                <a:lnTo>
                  <a:pt x="9197225" y="8145246"/>
                </a:lnTo>
                <a:lnTo>
                  <a:pt x="9197225" y="145961"/>
                </a:lnTo>
                <a:lnTo>
                  <a:pt x="9188381" y="90106"/>
                </a:lnTo>
                <a:lnTo>
                  <a:pt x="9163202" y="42748"/>
                </a:lnTo>
                <a:lnTo>
                  <a:pt x="9125505" y="11110"/>
                </a:lnTo>
                <a:lnTo>
                  <a:pt x="908104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19264" y="3114484"/>
            <a:ext cx="3545977" cy="22863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0" i="0">
                <a:solidFill>
                  <a:srgbClr val="001F5B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363055" y="2837282"/>
            <a:ext cx="9662160" cy="39979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001F5B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6819265" cy="4986655"/>
          </a:xfrm>
          <a:custGeom>
            <a:avLst/>
            <a:gdLst/>
            <a:ahLst/>
            <a:cxnLst/>
            <a:rect l="l" t="t" r="r" b="b"/>
            <a:pathLst>
              <a:path w="6819265" h="4986655">
                <a:moveTo>
                  <a:pt x="2463186" y="0"/>
                </a:moveTo>
                <a:lnTo>
                  <a:pt x="2282197" y="157098"/>
                </a:lnTo>
                <a:lnTo>
                  <a:pt x="1693037" y="657604"/>
                </a:lnTo>
                <a:lnTo>
                  <a:pt x="1356334" y="932002"/>
                </a:lnTo>
                <a:lnTo>
                  <a:pt x="1091103" y="1140131"/>
                </a:lnTo>
                <a:lnTo>
                  <a:pt x="861088" y="1314007"/>
                </a:lnTo>
                <a:lnTo>
                  <a:pt x="667326" y="1455237"/>
                </a:lnTo>
                <a:lnTo>
                  <a:pt x="471513" y="1592743"/>
                </a:lnTo>
                <a:lnTo>
                  <a:pt x="313284" y="1699824"/>
                </a:lnTo>
                <a:lnTo>
                  <a:pt x="153571" y="1804102"/>
                </a:lnTo>
                <a:lnTo>
                  <a:pt x="0" y="1900627"/>
                </a:lnTo>
                <a:lnTo>
                  <a:pt x="0" y="4986194"/>
                </a:lnTo>
                <a:lnTo>
                  <a:pt x="122435" y="4933199"/>
                </a:lnTo>
                <a:lnTo>
                  <a:pt x="163093" y="4914963"/>
                </a:lnTo>
                <a:lnTo>
                  <a:pt x="202352" y="4897063"/>
                </a:lnTo>
                <a:lnTo>
                  <a:pt x="329588" y="4837170"/>
                </a:lnTo>
                <a:lnTo>
                  <a:pt x="371009" y="4817036"/>
                </a:lnTo>
                <a:lnTo>
                  <a:pt x="497630" y="4753588"/>
                </a:lnTo>
                <a:lnTo>
                  <a:pt x="622506" y="4688212"/>
                </a:lnTo>
                <a:lnTo>
                  <a:pt x="746436" y="4620617"/>
                </a:lnTo>
                <a:lnTo>
                  <a:pt x="869458" y="4550884"/>
                </a:lnTo>
                <a:lnTo>
                  <a:pt x="991611" y="4479091"/>
                </a:lnTo>
                <a:lnTo>
                  <a:pt x="1153196" y="4380301"/>
                </a:lnTo>
                <a:lnTo>
                  <a:pt x="1313396" y="4278179"/>
                </a:lnTo>
                <a:lnTo>
                  <a:pt x="1472304" y="4172912"/>
                </a:lnTo>
                <a:lnTo>
                  <a:pt x="1669259" y="4037194"/>
                </a:lnTo>
                <a:lnTo>
                  <a:pt x="1864517" y="3897223"/>
                </a:lnTo>
                <a:lnTo>
                  <a:pt x="2096838" y="3724162"/>
                </a:lnTo>
                <a:lnTo>
                  <a:pt x="2365527" y="3516033"/>
                </a:lnTo>
                <a:lnTo>
                  <a:pt x="2708022" y="3240139"/>
                </a:lnTo>
                <a:lnTo>
                  <a:pt x="3349346" y="2700671"/>
                </a:lnTo>
                <a:lnTo>
                  <a:pt x="4603558" y="1617203"/>
                </a:lnTo>
                <a:lnTo>
                  <a:pt x="4974341" y="1307538"/>
                </a:lnTo>
                <a:lnTo>
                  <a:pt x="5274760" y="1065352"/>
                </a:lnTo>
                <a:lnTo>
                  <a:pt x="5502688" y="887927"/>
                </a:lnTo>
                <a:lnTo>
                  <a:pt x="5733141" y="714813"/>
                </a:lnTo>
                <a:lnTo>
                  <a:pt x="5927301" y="574299"/>
                </a:lnTo>
                <a:lnTo>
                  <a:pt x="6123542" y="437581"/>
                </a:lnTo>
                <a:lnTo>
                  <a:pt x="6282135" y="331184"/>
                </a:lnTo>
                <a:lnTo>
                  <a:pt x="6442232" y="227635"/>
                </a:lnTo>
                <a:lnTo>
                  <a:pt x="6603909" y="127122"/>
                </a:lnTo>
                <a:lnTo>
                  <a:pt x="6767242" y="29830"/>
                </a:lnTo>
                <a:lnTo>
                  <a:pt x="6818885" y="0"/>
                </a:lnTo>
                <a:lnTo>
                  <a:pt x="2463186" y="0"/>
                </a:lnTo>
                <a:close/>
              </a:path>
            </a:pathLst>
          </a:custGeom>
          <a:solidFill>
            <a:srgbClr val="1E2A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105206" y="4735931"/>
            <a:ext cx="8076565" cy="7950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971675" algn="l"/>
                <a:tab pos="3040380" algn="l"/>
              </a:tabLst>
            </a:pPr>
            <a:r>
              <a:rPr dirty="0" sz="5050" spc="-10" b="1">
                <a:solidFill>
                  <a:srgbClr val="1E2A50"/>
                </a:solidFill>
                <a:latin typeface="Arial"/>
                <a:cs typeface="Arial"/>
              </a:rPr>
              <a:t>TITLE</a:t>
            </a:r>
            <a:r>
              <a:rPr dirty="0" sz="5050" b="1">
                <a:solidFill>
                  <a:srgbClr val="1E2A50"/>
                </a:solidFill>
                <a:latin typeface="Arial"/>
                <a:cs typeface="Arial"/>
              </a:rPr>
              <a:t>	</a:t>
            </a:r>
            <a:r>
              <a:rPr dirty="0" sz="5050" spc="-25" b="1">
                <a:solidFill>
                  <a:srgbClr val="1E2A50"/>
                </a:solidFill>
                <a:latin typeface="Arial"/>
                <a:cs typeface="Arial"/>
              </a:rPr>
              <a:t>OF</a:t>
            </a:r>
            <a:r>
              <a:rPr dirty="0" sz="5050" b="1">
                <a:solidFill>
                  <a:srgbClr val="1E2A50"/>
                </a:solidFill>
                <a:latin typeface="Arial"/>
                <a:cs typeface="Arial"/>
              </a:rPr>
              <a:t>	</a:t>
            </a:r>
            <a:r>
              <a:rPr dirty="0" sz="5050" spc="-10" b="1">
                <a:solidFill>
                  <a:srgbClr val="1E2A50"/>
                </a:solidFill>
                <a:latin typeface="Arial"/>
                <a:cs typeface="Arial"/>
              </a:rPr>
              <a:t>PRESENTATION</a:t>
            </a:r>
            <a:endParaRPr sz="5050">
              <a:latin typeface="Arial"/>
              <a:cs typeface="Arial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4435" y="4458"/>
            <a:ext cx="10306685" cy="6363335"/>
          </a:xfrm>
          <a:custGeom>
            <a:avLst/>
            <a:gdLst/>
            <a:ahLst/>
            <a:cxnLst/>
            <a:rect l="l" t="t" r="r" b="b"/>
            <a:pathLst>
              <a:path w="10306685" h="6363335">
                <a:moveTo>
                  <a:pt x="2727755" y="5526053"/>
                </a:moveTo>
                <a:lnTo>
                  <a:pt x="1879916" y="5925914"/>
                </a:lnTo>
                <a:lnTo>
                  <a:pt x="1927680" y="5917428"/>
                </a:lnTo>
                <a:lnTo>
                  <a:pt x="2690731" y="5557555"/>
                </a:lnTo>
                <a:lnTo>
                  <a:pt x="2727755" y="5526053"/>
                </a:lnTo>
                <a:close/>
              </a:path>
              <a:path w="10306685" h="6363335">
                <a:moveTo>
                  <a:pt x="2892160" y="5434474"/>
                </a:moveTo>
                <a:lnTo>
                  <a:pt x="1705153" y="5994295"/>
                </a:lnTo>
                <a:lnTo>
                  <a:pt x="1752900" y="5985817"/>
                </a:lnTo>
                <a:lnTo>
                  <a:pt x="2855113" y="5465988"/>
                </a:lnTo>
                <a:lnTo>
                  <a:pt x="2892160" y="5434474"/>
                </a:lnTo>
                <a:close/>
              </a:path>
              <a:path w="10306685" h="6363335">
                <a:moveTo>
                  <a:pt x="3014172" y="5362888"/>
                </a:moveTo>
                <a:lnTo>
                  <a:pt x="1572768" y="6042689"/>
                </a:lnTo>
                <a:lnTo>
                  <a:pt x="1620504" y="6034217"/>
                </a:lnTo>
                <a:lnTo>
                  <a:pt x="2977107" y="5394411"/>
                </a:lnTo>
                <a:lnTo>
                  <a:pt x="3014172" y="5362888"/>
                </a:lnTo>
                <a:close/>
              </a:path>
              <a:path w="10306685" h="6363335">
                <a:moveTo>
                  <a:pt x="3093739" y="5311321"/>
                </a:moveTo>
                <a:lnTo>
                  <a:pt x="1482724" y="6071114"/>
                </a:lnTo>
                <a:lnTo>
                  <a:pt x="1530453" y="6062646"/>
                </a:lnTo>
                <a:lnTo>
                  <a:pt x="3056661" y="5342850"/>
                </a:lnTo>
                <a:lnTo>
                  <a:pt x="3093739" y="5311321"/>
                </a:lnTo>
                <a:close/>
              </a:path>
              <a:path w="10306685" h="6363335">
                <a:moveTo>
                  <a:pt x="3215846" y="5239692"/>
                </a:moveTo>
                <a:lnTo>
                  <a:pt x="1392695" y="6099533"/>
                </a:lnTo>
                <a:lnTo>
                  <a:pt x="1440416" y="6091068"/>
                </a:lnTo>
                <a:lnTo>
                  <a:pt x="3178749" y="5271229"/>
                </a:lnTo>
                <a:lnTo>
                  <a:pt x="3215846" y="5239692"/>
                </a:lnTo>
                <a:close/>
              </a:path>
              <a:path w="10306685" h="6363335">
                <a:moveTo>
                  <a:pt x="3295477" y="5188094"/>
                </a:moveTo>
                <a:lnTo>
                  <a:pt x="1302679" y="6127945"/>
                </a:lnTo>
                <a:lnTo>
                  <a:pt x="1350394" y="6119483"/>
                </a:lnTo>
                <a:lnTo>
                  <a:pt x="3258367" y="5219638"/>
                </a:lnTo>
                <a:lnTo>
                  <a:pt x="3295477" y="5188094"/>
                </a:lnTo>
                <a:close/>
              </a:path>
              <a:path w="10306685" h="6363335">
                <a:moveTo>
                  <a:pt x="3454821" y="5084861"/>
                </a:moveTo>
                <a:lnTo>
                  <a:pt x="1164972" y="6164808"/>
                </a:lnTo>
                <a:lnTo>
                  <a:pt x="1260385" y="6147892"/>
                </a:lnTo>
                <a:lnTo>
                  <a:pt x="3338012" y="5168034"/>
                </a:lnTo>
                <a:lnTo>
                  <a:pt x="3375135" y="5136484"/>
                </a:lnTo>
                <a:lnTo>
                  <a:pt x="3417683" y="5116417"/>
                </a:lnTo>
                <a:lnTo>
                  <a:pt x="3454821" y="5084861"/>
                </a:lnTo>
                <a:close/>
              </a:path>
              <a:path w="10306685" h="6363335">
                <a:moveTo>
                  <a:pt x="3651451" y="4950001"/>
                </a:moveTo>
                <a:lnTo>
                  <a:pt x="979598" y="6210110"/>
                </a:lnTo>
                <a:lnTo>
                  <a:pt x="1122687" y="6184750"/>
                </a:lnTo>
                <a:lnTo>
                  <a:pt x="3497383" y="5064788"/>
                </a:lnTo>
                <a:lnTo>
                  <a:pt x="3571694" y="5001658"/>
                </a:lnTo>
                <a:lnTo>
                  <a:pt x="3614277" y="4981575"/>
                </a:lnTo>
                <a:lnTo>
                  <a:pt x="3651451" y="4950001"/>
                </a:lnTo>
                <a:close/>
              </a:path>
              <a:path w="10306685" h="6363335">
                <a:moveTo>
                  <a:pt x="47505" y="3588672"/>
                </a:moveTo>
                <a:lnTo>
                  <a:pt x="0" y="3611077"/>
                </a:lnTo>
                <a:lnTo>
                  <a:pt x="285" y="6363065"/>
                </a:lnTo>
                <a:lnTo>
                  <a:pt x="15384" y="6355945"/>
                </a:lnTo>
                <a:lnTo>
                  <a:pt x="68453" y="6358999"/>
                </a:lnTo>
                <a:lnTo>
                  <a:pt x="163760" y="6342132"/>
                </a:lnTo>
                <a:lnTo>
                  <a:pt x="216834" y="6345185"/>
                </a:lnTo>
                <a:lnTo>
                  <a:pt x="359812" y="6319877"/>
                </a:lnTo>
                <a:lnTo>
                  <a:pt x="412892" y="6322926"/>
                </a:lnTo>
                <a:lnTo>
                  <a:pt x="937325" y="6230047"/>
                </a:lnTo>
                <a:lnTo>
                  <a:pt x="3694049" y="4929911"/>
                </a:lnTo>
                <a:lnTo>
                  <a:pt x="3768433" y="4866747"/>
                </a:lnTo>
                <a:lnTo>
                  <a:pt x="3811054" y="4846646"/>
                </a:lnTo>
                <a:lnTo>
                  <a:pt x="3922710" y="4751862"/>
                </a:lnTo>
                <a:lnTo>
                  <a:pt x="3965362" y="4731746"/>
                </a:lnTo>
                <a:lnTo>
                  <a:pt x="4077114" y="4636917"/>
                </a:lnTo>
                <a:lnTo>
                  <a:pt x="4119798" y="4616786"/>
                </a:lnTo>
                <a:lnTo>
                  <a:pt x="4306258" y="4458640"/>
                </a:lnTo>
                <a:lnTo>
                  <a:pt x="4348993" y="4438485"/>
                </a:lnTo>
                <a:lnTo>
                  <a:pt x="4760075" y="4090153"/>
                </a:lnTo>
                <a:lnTo>
                  <a:pt x="4802919" y="4069947"/>
                </a:lnTo>
                <a:lnTo>
                  <a:pt x="5065177" y="3847970"/>
                </a:lnTo>
                <a:lnTo>
                  <a:pt x="5097265" y="3804753"/>
                </a:lnTo>
                <a:lnTo>
                  <a:pt x="5661103" y="3328212"/>
                </a:lnTo>
                <a:lnTo>
                  <a:pt x="5731050" y="3253099"/>
                </a:lnTo>
                <a:lnTo>
                  <a:pt x="5995188" y="3030235"/>
                </a:lnTo>
                <a:lnTo>
                  <a:pt x="6098727" y="2925238"/>
                </a:lnTo>
                <a:lnTo>
                  <a:pt x="6499529" y="2581755"/>
                </a:lnTo>
                <a:lnTo>
                  <a:pt x="6530646" y="2538996"/>
                </a:lnTo>
                <a:lnTo>
                  <a:pt x="7485791" y="1723449"/>
                </a:lnTo>
                <a:lnTo>
                  <a:pt x="7528134" y="1703480"/>
                </a:lnTo>
                <a:lnTo>
                  <a:pt x="7786967" y="1483118"/>
                </a:lnTo>
                <a:lnTo>
                  <a:pt x="7829411" y="1463100"/>
                </a:lnTo>
                <a:lnTo>
                  <a:pt x="7977636" y="1337028"/>
                </a:lnTo>
                <a:lnTo>
                  <a:pt x="8020139" y="1316983"/>
                </a:lnTo>
                <a:lnTo>
                  <a:pt x="8131466" y="1222354"/>
                </a:lnTo>
                <a:lnTo>
                  <a:pt x="8174015" y="1202287"/>
                </a:lnTo>
                <a:lnTo>
                  <a:pt x="8248312" y="1139164"/>
                </a:lnTo>
                <a:lnTo>
                  <a:pt x="8290894" y="1119081"/>
                </a:lnTo>
                <a:lnTo>
                  <a:pt x="8365256" y="1055927"/>
                </a:lnTo>
                <a:lnTo>
                  <a:pt x="8407871" y="1035829"/>
                </a:lnTo>
                <a:lnTo>
                  <a:pt x="8445079" y="1004239"/>
                </a:lnTo>
                <a:lnTo>
                  <a:pt x="8487715" y="984131"/>
                </a:lnTo>
                <a:lnTo>
                  <a:pt x="8562182" y="920928"/>
                </a:lnTo>
                <a:lnTo>
                  <a:pt x="8604849" y="900805"/>
                </a:lnTo>
                <a:lnTo>
                  <a:pt x="8642108" y="869191"/>
                </a:lnTo>
                <a:lnTo>
                  <a:pt x="8684794" y="849059"/>
                </a:lnTo>
                <a:lnTo>
                  <a:pt x="8722073" y="817436"/>
                </a:lnTo>
                <a:lnTo>
                  <a:pt x="8764779" y="797295"/>
                </a:lnTo>
                <a:lnTo>
                  <a:pt x="8802078" y="765663"/>
                </a:lnTo>
                <a:lnTo>
                  <a:pt x="8844803" y="745513"/>
                </a:lnTo>
                <a:lnTo>
                  <a:pt x="8882120" y="713872"/>
                </a:lnTo>
                <a:lnTo>
                  <a:pt x="8967617" y="673549"/>
                </a:lnTo>
                <a:lnTo>
                  <a:pt x="9004962" y="641895"/>
                </a:lnTo>
                <a:lnTo>
                  <a:pt x="9047733" y="621723"/>
                </a:lnTo>
                <a:lnTo>
                  <a:pt x="9085095" y="590061"/>
                </a:lnTo>
                <a:lnTo>
                  <a:pt x="9170682" y="549696"/>
                </a:lnTo>
                <a:lnTo>
                  <a:pt x="9208070" y="518021"/>
                </a:lnTo>
                <a:lnTo>
                  <a:pt x="9336539" y="457433"/>
                </a:lnTo>
                <a:lnTo>
                  <a:pt x="9373961" y="425742"/>
                </a:lnTo>
                <a:lnTo>
                  <a:pt x="9674054" y="284211"/>
                </a:lnTo>
                <a:lnTo>
                  <a:pt x="9711538" y="252491"/>
                </a:lnTo>
                <a:lnTo>
                  <a:pt x="10246787" y="55"/>
                </a:lnTo>
                <a:lnTo>
                  <a:pt x="7860259" y="2282"/>
                </a:lnTo>
                <a:lnTo>
                  <a:pt x="859498" y="3304007"/>
                </a:lnTo>
                <a:lnTo>
                  <a:pt x="811125" y="3312779"/>
                </a:lnTo>
                <a:lnTo>
                  <a:pt x="639243" y="3393843"/>
                </a:lnTo>
                <a:lnTo>
                  <a:pt x="590841" y="3402629"/>
                </a:lnTo>
                <a:lnTo>
                  <a:pt x="461850" y="3463464"/>
                </a:lnTo>
                <a:lnTo>
                  <a:pt x="413424" y="3472261"/>
                </a:lnTo>
                <a:lnTo>
                  <a:pt x="370411" y="3492548"/>
                </a:lnTo>
                <a:lnTo>
                  <a:pt x="321974" y="3501350"/>
                </a:lnTo>
                <a:lnTo>
                  <a:pt x="278950" y="3521641"/>
                </a:lnTo>
                <a:lnTo>
                  <a:pt x="230504" y="3530448"/>
                </a:lnTo>
                <a:lnTo>
                  <a:pt x="187470" y="3550744"/>
                </a:lnTo>
                <a:lnTo>
                  <a:pt x="139014" y="3559556"/>
                </a:lnTo>
                <a:lnTo>
                  <a:pt x="95970" y="3579856"/>
                </a:lnTo>
                <a:lnTo>
                  <a:pt x="47505" y="3588672"/>
                </a:lnTo>
                <a:close/>
              </a:path>
              <a:path w="10306685" h="6363335">
                <a:moveTo>
                  <a:pt x="10246787" y="55"/>
                </a:moveTo>
                <a:lnTo>
                  <a:pt x="9840282" y="191772"/>
                </a:lnTo>
                <a:lnTo>
                  <a:pt x="9888628" y="183013"/>
                </a:lnTo>
                <a:lnTo>
                  <a:pt x="10189313" y="41203"/>
                </a:lnTo>
                <a:lnTo>
                  <a:pt x="10237710" y="32419"/>
                </a:lnTo>
                <a:lnTo>
                  <a:pt x="10306450" y="0"/>
                </a:lnTo>
                <a:lnTo>
                  <a:pt x="10246787" y="55"/>
                </a:lnTo>
                <a:close/>
              </a:path>
              <a:path w="10306685" h="6363335">
                <a:moveTo>
                  <a:pt x="5324574" y="4648"/>
                </a:moveTo>
                <a:lnTo>
                  <a:pt x="5291167" y="34445"/>
                </a:lnTo>
                <a:lnTo>
                  <a:pt x="5065073" y="225325"/>
                </a:lnTo>
                <a:lnTo>
                  <a:pt x="4881762" y="396028"/>
                </a:lnTo>
                <a:lnTo>
                  <a:pt x="4590872" y="645550"/>
                </a:lnTo>
                <a:lnTo>
                  <a:pt x="4523398" y="719496"/>
                </a:lnTo>
                <a:lnTo>
                  <a:pt x="3237962" y="1817189"/>
                </a:lnTo>
                <a:lnTo>
                  <a:pt x="3195568" y="1837183"/>
                </a:lnTo>
                <a:lnTo>
                  <a:pt x="3010499" y="1994674"/>
                </a:lnTo>
                <a:lnTo>
                  <a:pt x="2968031" y="2014702"/>
                </a:lnTo>
                <a:lnTo>
                  <a:pt x="2856809" y="2109282"/>
                </a:lnTo>
                <a:lnTo>
                  <a:pt x="2814294" y="2129333"/>
                </a:lnTo>
                <a:lnTo>
                  <a:pt x="2702933" y="2223978"/>
                </a:lnTo>
                <a:lnTo>
                  <a:pt x="2660372" y="2244050"/>
                </a:lnTo>
                <a:lnTo>
                  <a:pt x="2586053" y="2307184"/>
                </a:lnTo>
                <a:lnTo>
                  <a:pt x="2543460" y="2327272"/>
                </a:lnTo>
                <a:lnTo>
                  <a:pt x="2469076" y="2390436"/>
                </a:lnTo>
                <a:lnTo>
                  <a:pt x="2426451" y="2410539"/>
                </a:lnTo>
                <a:lnTo>
                  <a:pt x="2389233" y="2442133"/>
                </a:lnTo>
                <a:lnTo>
                  <a:pt x="2346587" y="2462246"/>
                </a:lnTo>
                <a:lnTo>
                  <a:pt x="2272098" y="2525459"/>
                </a:lnTo>
                <a:lnTo>
                  <a:pt x="2229422" y="2545587"/>
                </a:lnTo>
                <a:lnTo>
                  <a:pt x="2192153" y="2577205"/>
                </a:lnTo>
                <a:lnTo>
                  <a:pt x="2149457" y="2597342"/>
                </a:lnTo>
                <a:lnTo>
                  <a:pt x="2112168" y="2628969"/>
                </a:lnTo>
                <a:lnTo>
                  <a:pt x="2069453" y="2649115"/>
                </a:lnTo>
                <a:lnTo>
                  <a:pt x="2032145" y="2680752"/>
                </a:lnTo>
                <a:lnTo>
                  <a:pt x="1946667" y="2721065"/>
                </a:lnTo>
                <a:lnTo>
                  <a:pt x="1909331" y="2752715"/>
                </a:lnTo>
                <a:lnTo>
                  <a:pt x="1866569" y="2772883"/>
                </a:lnTo>
                <a:lnTo>
                  <a:pt x="1829215" y="2804541"/>
                </a:lnTo>
                <a:lnTo>
                  <a:pt x="1743647" y="2844897"/>
                </a:lnTo>
                <a:lnTo>
                  <a:pt x="1706267" y="2876568"/>
                </a:lnTo>
                <a:lnTo>
                  <a:pt x="1577824" y="2937145"/>
                </a:lnTo>
                <a:lnTo>
                  <a:pt x="1540410" y="2968831"/>
                </a:lnTo>
                <a:lnTo>
                  <a:pt x="1369006" y="3049669"/>
                </a:lnTo>
                <a:lnTo>
                  <a:pt x="1331553" y="3081375"/>
                </a:lnTo>
                <a:lnTo>
                  <a:pt x="7860259" y="2282"/>
                </a:lnTo>
                <a:lnTo>
                  <a:pt x="5324574" y="4648"/>
                </a:lnTo>
                <a:close/>
              </a:path>
            </a:pathLst>
          </a:custGeom>
          <a:solidFill>
            <a:srgbClr val="AD4E92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5071110" cy="6748145"/>
            <a:chOff x="0" y="0"/>
            <a:chExt cx="5071110" cy="6748145"/>
          </a:xfrm>
        </p:grpSpPr>
        <p:sp>
          <p:nvSpPr>
            <p:cNvPr id="3" name="object 3" descr=""/>
            <p:cNvSpPr/>
            <p:nvPr/>
          </p:nvSpPr>
          <p:spPr>
            <a:xfrm>
              <a:off x="1867776" y="3545230"/>
              <a:ext cx="3196590" cy="3196590"/>
            </a:xfrm>
            <a:custGeom>
              <a:avLst/>
              <a:gdLst/>
              <a:ahLst/>
              <a:cxnLst/>
              <a:rect l="l" t="t" r="r" b="b"/>
              <a:pathLst>
                <a:path w="3196590" h="3196590">
                  <a:moveTo>
                    <a:pt x="1598269" y="0"/>
                  </a:moveTo>
                  <a:lnTo>
                    <a:pt x="1550291" y="706"/>
                  </a:lnTo>
                  <a:lnTo>
                    <a:pt x="1502664" y="2812"/>
                  </a:lnTo>
                  <a:lnTo>
                    <a:pt x="1455408" y="6297"/>
                  </a:lnTo>
                  <a:lnTo>
                    <a:pt x="1408543" y="11143"/>
                  </a:lnTo>
                  <a:lnTo>
                    <a:pt x="1362089" y="17329"/>
                  </a:lnTo>
                  <a:lnTo>
                    <a:pt x="1316065" y="24835"/>
                  </a:lnTo>
                  <a:lnTo>
                    <a:pt x="1270491" y="33642"/>
                  </a:lnTo>
                  <a:lnTo>
                    <a:pt x="1225387" y="43730"/>
                  </a:lnTo>
                  <a:lnTo>
                    <a:pt x="1180773" y="55078"/>
                  </a:lnTo>
                  <a:lnTo>
                    <a:pt x="1136668" y="67669"/>
                  </a:lnTo>
                  <a:lnTo>
                    <a:pt x="1093092" y="81480"/>
                  </a:lnTo>
                  <a:lnTo>
                    <a:pt x="1050066" y="96494"/>
                  </a:lnTo>
                  <a:lnTo>
                    <a:pt x="1007609" y="112689"/>
                  </a:lnTo>
                  <a:lnTo>
                    <a:pt x="965740" y="130047"/>
                  </a:lnTo>
                  <a:lnTo>
                    <a:pt x="924479" y="148547"/>
                  </a:lnTo>
                  <a:lnTo>
                    <a:pt x="883847" y="168169"/>
                  </a:lnTo>
                  <a:lnTo>
                    <a:pt x="843862" y="188895"/>
                  </a:lnTo>
                  <a:lnTo>
                    <a:pt x="804546" y="210703"/>
                  </a:lnTo>
                  <a:lnTo>
                    <a:pt x="765917" y="233575"/>
                  </a:lnTo>
                  <a:lnTo>
                    <a:pt x="727995" y="257490"/>
                  </a:lnTo>
                  <a:lnTo>
                    <a:pt x="690800" y="282429"/>
                  </a:lnTo>
                  <a:lnTo>
                    <a:pt x="654352" y="308373"/>
                  </a:lnTo>
                  <a:lnTo>
                    <a:pt x="618671" y="335300"/>
                  </a:lnTo>
                  <a:lnTo>
                    <a:pt x="583776" y="363191"/>
                  </a:lnTo>
                  <a:lnTo>
                    <a:pt x="549687" y="392028"/>
                  </a:lnTo>
                  <a:lnTo>
                    <a:pt x="516424" y="421789"/>
                  </a:lnTo>
                  <a:lnTo>
                    <a:pt x="484007" y="452455"/>
                  </a:lnTo>
                  <a:lnTo>
                    <a:pt x="452456" y="484007"/>
                  </a:lnTo>
                  <a:lnTo>
                    <a:pt x="421789" y="516424"/>
                  </a:lnTo>
                  <a:lnTo>
                    <a:pt x="392028" y="549686"/>
                  </a:lnTo>
                  <a:lnTo>
                    <a:pt x="363192" y="583775"/>
                  </a:lnTo>
                  <a:lnTo>
                    <a:pt x="335300" y="618670"/>
                  </a:lnTo>
                  <a:lnTo>
                    <a:pt x="308373" y="654351"/>
                  </a:lnTo>
                  <a:lnTo>
                    <a:pt x="282430" y="690799"/>
                  </a:lnTo>
                  <a:lnTo>
                    <a:pt x="257491" y="727994"/>
                  </a:lnTo>
                  <a:lnTo>
                    <a:pt x="233575" y="765916"/>
                  </a:lnTo>
                  <a:lnTo>
                    <a:pt x="210703" y="804545"/>
                  </a:lnTo>
                  <a:lnTo>
                    <a:pt x="188895" y="843862"/>
                  </a:lnTo>
                  <a:lnTo>
                    <a:pt x="168169" y="883846"/>
                  </a:lnTo>
                  <a:lnTo>
                    <a:pt x="148547" y="924479"/>
                  </a:lnTo>
                  <a:lnTo>
                    <a:pt x="130047" y="965739"/>
                  </a:lnTo>
                  <a:lnTo>
                    <a:pt x="112689" y="1007608"/>
                  </a:lnTo>
                  <a:lnTo>
                    <a:pt x="96494" y="1050066"/>
                  </a:lnTo>
                  <a:lnTo>
                    <a:pt x="81480" y="1093092"/>
                  </a:lnTo>
                  <a:lnTo>
                    <a:pt x="67669" y="1136667"/>
                  </a:lnTo>
                  <a:lnTo>
                    <a:pt x="55079" y="1180772"/>
                  </a:lnTo>
                  <a:lnTo>
                    <a:pt x="43730" y="1225386"/>
                  </a:lnTo>
                  <a:lnTo>
                    <a:pt x="33642" y="1270490"/>
                  </a:lnTo>
                  <a:lnTo>
                    <a:pt x="24835" y="1316064"/>
                  </a:lnTo>
                  <a:lnTo>
                    <a:pt x="17329" y="1362088"/>
                  </a:lnTo>
                  <a:lnTo>
                    <a:pt x="11143" y="1408543"/>
                  </a:lnTo>
                  <a:lnTo>
                    <a:pt x="6297" y="1455408"/>
                  </a:lnTo>
                  <a:lnTo>
                    <a:pt x="2812" y="1502664"/>
                  </a:lnTo>
                  <a:lnTo>
                    <a:pt x="706" y="1550291"/>
                  </a:lnTo>
                  <a:lnTo>
                    <a:pt x="0" y="1598269"/>
                  </a:lnTo>
                  <a:lnTo>
                    <a:pt x="706" y="1646248"/>
                  </a:lnTo>
                  <a:lnTo>
                    <a:pt x="2812" y="1693876"/>
                  </a:lnTo>
                  <a:lnTo>
                    <a:pt x="6297" y="1741132"/>
                  </a:lnTo>
                  <a:lnTo>
                    <a:pt x="11143" y="1787998"/>
                  </a:lnTo>
                  <a:lnTo>
                    <a:pt x="17329" y="1834453"/>
                  </a:lnTo>
                  <a:lnTo>
                    <a:pt x="24835" y="1880478"/>
                  </a:lnTo>
                  <a:lnTo>
                    <a:pt x="33642" y="1926052"/>
                  </a:lnTo>
                  <a:lnTo>
                    <a:pt x="43730" y="1971157"/>
                  </a:lnTo>
                  <a:lnTo>
                    <a:pt x="55079" y="2015771"/>
                  </a:lnTo>
                  <a:lnTo>
                    <a:pt x="67669" y="2059877"/>
                  </a:lnTo>
                  <a:lnTo>
                    <a:pt x="81480" y="2103452"/>
                  </a:lnTo>
                  <a:lnTo>
                    <a:pt x="96494" y="2146479"/>
                  </a:lnTo>
                  <a:lnTo>
                    <a:pt x="112689" y="2188937"/>
                  </a:lnTo>
                  <a:lnTo>
                    <a:pt x="130047" y="2230807"/>
                  </a:lnTo>
                  <a:lnTo>
                    <a:pt x="148547" y="2272067"/>
                  </a:lnTo>
                  <a:lnTo>
                    <a:pt x="168169" y="2312700"/>
                  </a:lnTo>
                  <a:lnTo>
                    <a:pt x="188895" y="2352685"/>
                  </a:lnTo>
                  <a:lnTo>
                    <a:pt x="210703" y="2392002"/>
                  </a:lnTo>
                  <a:lnTo>
                    <a:pt x="233575" y="2430631"/>
                  </a:lnTo>
                  <a:lnTo>
                    <a:pt x="257491" y="2468553"/>
                  </a:lnTo>
                  <a:lnTo>
                    <a:pt x="282430" y="2505749"/>
                  </a:lnTo>
                  <a:lnTo>
                    <a:pt x="308373" y="2542197"/>
                  </a:lnTo>
                  <a:lnTo>
                    <a:pt x="335300" y="2577878"/>
                  </a:lnTo>
                  <a:lnTo>
                    <a:pt x="363192" y="2612773"/>
                  </a:lnTo>
                  <a:lnTo>
                    <a:pt x="392028" y="2646862"/>
                  </a:lnTo>
                  <a:lnTo>
                    <a:pt x="421789" y="2680125"/>
                  </a:lnTo>
                  <a:lnTo>
                    <a:pt x="452456" y="2712543"/>
                  </a:lnTo>
                  <a:lnTo>
                    <a:pt x="484007" y="2744094"/>
                  </a:lnTo>
                  <a:lnTo>
                    <a:pt x="516424" y="2774761"/>
                  </a:lnTo>
                  <a:lnTo>
                    <a:pt x="549687" y="2804522"/>
                  </a:lnTo>
                  <a:lnTo>
                    <a:pt x="583776" y="2833358"/>
                  </a:lnTo>
                  <a:lnTo>
                    <a:pt x="618671" y="2861250"/>
                  </a:lnTo>
                  <a:lnTo>
                    <a:pt x="654352" y="2888178"/>
                  </a:lnTo>
                  <a:lnTo>
                    <a:pt x="690800" y="2914121"/>
                  </a:lnTo>
                  <a:lnTo>
                    <a:pt x="727995" y="2939060"/>
                  </a:lnTo>
                  <a:lnTo>
                    <a:pt x="765917" y="2962975"/>
                  </a:lnTo>
                  <a:lnTo>
                    <a:pt x="804546" y="2985847"/>
                  </a:lnTo>
                  <a:lnTo>
                    <a:pt x="843862" y="3007656"/>
                  </a:lnTo>
                  <a:lnTo>
                    <a:pt x="883847" y="3028381"/>
                  </a:lnTo>
                  <a:lnTo>
                    <a:pt x="924479" y="3048004"/>
                  </a:lnTo>
                  <a:lnTo>
                    <a:pt x="965740" y="3066504"/>
                  </a:lnTo>
                  <a:lnTo>
                    <a:pt x="1007609" y="3083862"/>
                  </a:lnTo>
                  <a:lnTo>
                    <a:pt x="1050066" y="3100057"/>
                  </a:lnTo>
                  <a:lnTo>
                    <a:pt x="1093092" y="3115071"/>
                  </a:lnTo>
                  <a:lnTo>
                    <a:pt x="1136668" y="3128882"/>
                  </a:lnTo>
                  <a:lnTo>
                    <a:pt x="1180773" y="3141472"/>
                  </a:lnTo>
                  <a:lnTo>
                    <a:pt x="1225387" y="3152821"/>
                  </a:lnTo>
                  <a:lnTo>
                    <a:pt x="1270491" y="3162909"/>
                  </a:lnTo>
                  <a:lnTo>
                    <a:pt x="1316065" y="3171716"/>
                  </a:lnTo>
                  <a:lnTo>
                    <a:pt x="1362089" y="3179222"/>
                  </a:lnTo>
                  <a:lnTo>
                    <a:pt x="1408543" y="3185408"/>
                  </a:lnTo>
                  <a:lnTo>
                    <a:pt x="1455408" y="3190254"/>
                  </a:lnTo>
                  <a:lnTo>
                    <a:pt x="1502664" y="3193739"/>
                  </a:lnTo>
                  <a:lnTo>
                    <a:pt x="1550291" y="3195845"/>
                  </a:lnTo>
                  <a:lnTo>
                    <a:pt x="1598269" y="3196551"/>
                  </a:lnTo>
                  <a:lnTo>
                    <a:pt x="1646248" y="3195845"/>
                  </a:lnTo>
                  <a:lnTo>
                    <a:pt x="1693876" y="3193739"/>
                  </a:lnTo>
                  <a:lnTo>
                    <a:pt x="1741132" y="3190254"/>
                  </a:lnTo>
                  <a:lnTo>
                    <a:pt x="1787998" y="3185408"/>
                  </a:lnTo>
                  <a:lnTo>
                    <a:pt x="1834453" y="3179222"/>
                  </a:lnTo>
                  <a:lnTo>
                    <a:pt x="1880478" y="3171716"/>
                  </a:lnTo>
                  <a:lnTo>
                    <a:pt x="1926052" y="3162909"/>
                  </a:lnTo>
                  <a:lnTo>
                    <a:pt x="1971157" y="3152821"/>
                  </a:lnTo>
                  <a:lnTo>
                    <a:pt x="2015771" y="3141472"/>
                  </a:lnTo>
                  <a:lnTo>
                    <a:pt x="2059877" y="3128882"/>
                  </a:lnTo>
                  <a:lnTo>
                    <a:pt x="2103452" y="3115071"/>
                  </a:lnTo>
                  <a:lnTo>
                    <a:pt x="2146479" y="3100057"/>
                  </a:lnTo>
                  <a:lnTo>
                    <a:pt x="2188937" y="3083862"/>
                  </a:lnTo>
                  <a:lnTo>
                    <a:pt x="2230807" y="3066504"/>
                  </a:lnTo>
                  <a:lnTo>
                    <a:pt x="2272067" y="3048004"/>
                  </a:lnTo>
                  <a:lnTo>
                    <a:pt x="2312700" y="3028381"/>
                  </a:lnTo>
                  <a:lnTo>
                    <a:pt x="2352685" y="3007656"/>
                  </a:lnTo>
                  <a:lnTo>
                    <a:pt x="2392002" y="2985847"/>
                  </a:lnTo>
                  <a:lnTo>
                    <a:pt x="2430631" y="2962975"/>
                  </a:lnTo>
                  <a:lnTo>
                    <a:pt x="2468553" y="2939060"/>
                  </a:lnTo>
                  <a:lnTo>
                    <a:pt x="2505749" y="2914121"/>
                  </a:lnTo>
                  <a:lnTo>
                    <a:pt x="2542197" y="2888178"/>
                  </a:lnTo>
                  <a:lnTo>
                    <a:pt x="2577878" y="2861250"/>
                  </a:lnTo>
                  <a:lnTo>
                    <a:pt x="2612773" y="2833358"/>
                  </a:lnTo>
                  <a:lnTo>
                    <a:pt x="2646862" y="2804522"/>
                  </a:lnTo>
                  <a:lnTo>
                    <a:pt x="2680125" y="2774761"/>
                  </a:lnTo>
                  <a:lnTo>
                    <a:pt x="2712543" y="2744094"/>
                  </a:lnTo>
                  <a:lnTo>
                    <a:pt x="2744094" y="2712543"/>
                  </a:lnTo>
                  <a:lnTo>
                    <a:pt x="2774761" y="2680125"/>
                  </a:lnTo>
                  <a:lnTo>
                    <a:pt x="2804522" y="2646862"/>
                  </a:lnTo>
                  <a:lnTo>
                    <a:pt x="2833358" y="2612773"/>
                  </a:lnTo>
                  <a:lnTo>
                    <a:pt x="2861250" y="2577878"/>
                  </a:lnTo>
                  <a:lnTo>
                    <a:pt x="2888178" y="2542197"/>
                  </a:lnTo>
                  <a:lnTo>
                    <a:pt x="2914121" y="2505749"/>
                  </a:lnTo>
                  <a:lnTo>
                    <a:pt x="2939060" y="2468553"/>
                  </a:lnTo>
                  <a:lnTo>
                    <a:pt x="2962975" y="2430631"/>
                  </a:lnTo>
                  <a:lnTo>
                    <a:pt x="2985847" y="2392002"/>
                  </a:lnTo>
                  <a:lnTo>
                    <a:pt x="3007656" y="2352685"/>
                  </a:lnTo>
                  <a:lnTo>
                    <a:pt x="3028381" y="2312700"/>
                  </a:lnTo>
                  <a:lnTo>
                    <a:pt x="3048004" y="2272067"/>
                  </a:lnTo>
                  <a:lnTo>
                    <a:pt x="3066504" y="2230807"/>
                  </a:lnTo>
                  <a:lnTo>
                    <a:pt x="3083862" y="2188937"/>
                  </a:lnTo>
                  <a:lnTo>
                    <a:pt x="3100057" y="2146479"/>
                  </a:lnTo>
                  <a:lnTo>
                    <a:pt x="3115071" y="2103452"/>
                  </a:lnTo>
                  <a:lnTo>
                    <a:pt x="3128882" y="2059877"/>
                  </a:lnTo>
                  <a:lnTo>
                    <a:pt x="3141472" y="2015771"/>
                  </a:lnTo>
                  <a:lnTo>
                    <a:pt x="3152821" y="1971157"/>
                  </a:lnTo>
                  <a:lnTo>
                    <a:pt x="3162909" y="1926052"/>
                  </a:lnTo>
                  <a:lnTo>
                    <a:pt x="3171716" y="1880478"/>
                  </a:lnTo>
                  <a:lnTo>
                    <a:pt x="3179222" y="1834453"/>
                  </a:lnTo>
                  <a:lnTo>
                    <a:pt x="3185408" y="1787998"/>
                  </a:lnTo>
                  <a:lnTo>
                    <a:pt x="3190254" y="1741132"/>
                  </a:lnTo>
                  <a:lnTo>
                    <a:pt x="3193739" y="1693876"/>
                  </a:lnTo>
                  <a:lnTo>
                    <a:pt x="3195845" y="1646248"/>
                  </a:lnTo>
                  <a:lnTo>
                    <a:pt x="3196551" y="1598269"/>
                  </a:lnTo>
                  <a:lnTo>
                    <a:pt x="3195845" y="1550291"/>
                  </a:lnTo>
                  <a:lnTo>
                    <a:pt x="3193739" y="1502664"/>
                  </a:lnTo>
                  <a:lnTo>
                    <a:pt x="3190254" y="1455408"/>
                  </a:lnTo>
                  <a:lnTo>
                    <a:pt x="3185408" y="1408543"/>
                  </a:lnTo>
                  <a:lnTo>
                    <a:pt x="3179222" y="1362088"/>
                  </a:lnTo>
                  <a:lnTo>
                    <a:pt x="3171716" y="1316064"/>
                  </a:lnTo>
                  <a:lnTo>
                    <a:pt x="3162909" y="1270490"/>
                  </a:lnTo>
                  <a:lnTo>
                    <a:pt x="3152821" y="1225386"/>
                  </a:lnTo>
                  <a:lnTo>
                    <a:pt x="3141472" y="1180772"/>
                  </a:lnTo>
                  <a:lnTo>
                    <a:pt x="3128882" y="1136667"/>
                  </a:lnTo>
                  <a:lnTo>
                    <a:pt x="3115071" y="1093092"/>
                  </a:lnTo>
                  <a:lnTo>
                    <a:pt x="3100057" y="1050066"/>
                  </a:lnTo>
                  <a:lnTo>
                    <a:pt x="3083862" y="1007608"/>
                  </a:lnTo>
                  <a:lnTo>
                    <a:pt x="3066504" y="965739"/>
                  </a:lnTo>
                  <a:lnTo>
                    <a:pt x="3048004" y="924479"/>
                  </a:lnTo>
                  <a:lnTo>
                    <a:pt x="3028381" y="883846"/>
                  </a:lnTo>
                  <a:lnTo>
                    <a:pt x="3007656" y="843862"/>
                  </a:lnTo>
                  <a:lnTo>
                    <a:pt x="2985847" y="804545"/>
                  </a:lnTo>
                  <a:lnTo>
                    <a:pt x="2962975" y="765916"/>
                  </a:lnTo>
                  <a:lnTo>
                    <a:pt x="2939060" y="727994"/>
                  </a:lnTo>
                  <a:lnTo>
                    <a:pt x="2914121" y="690799"/>
                  </a:lnTo>
                  <a:lnTo>
                    <a:pt x="2888178" y="654351"/>
                  </a:lnTo>
                  <a:lnTo>
                    <a:pt x="2861250" y="618670"/>
                  </a:lnTo>
                  <a:lnTo>
                    <a:pt x="2833358" y="583775"/>
                  </a:lnTo>
                  <a:lnTo>
                    <a:pt x="2804522" y="549686"/>
                  </a:lnTo>
                  <a:lnTo>
                    <a:pt x="2774761" y="516424"/>
                  </a:lnTo>
                  <a:lnTo>
                    <a:pt x="2744094" y="484007"/>
                  </a:lnTo>
                  <a:lnTo>
                    <a:pt x="2712543" y="452455"/>
                  </a:lnTo>
                  <a:lnTo>
                    <a:pt x="2680125" y="421789"/>
                  </a:lnTo>
                  <a:lnTo>
                    <a:pt x="2646862" y="392028"/>
                  </a:lnTo>
                  <a:lnTo>
                    <a:pt x="2612773" y="363191"/>
                  </a:lnTo>
                  <a:lnTo>
                    <a:pt x="2577878" y="335300"/>
                  </a:lnTo>
                  <a:lnTo>
                    <a:pt x="2542197" y="308373"/>
                  </a:lnTo>
                  <a:lnTo>
                    <a:pt x="2505749" y="282429"/>
                  </a:lnTo>
                  <a:lnTo>
                    <a:pt x="2468553" y="257490"/>
                  </a:lnTo>
                  <a:lnTo>
                    <a:pt x="2430631" y="233575"/>
                  </a:lnTo>
                  <a:lnTo>
                    <a:pt x="2392002" y="210703"/>
                  </a:lnTo>
                  <a:lnTo>
                    <a:pt x="2352685" y="188895"/>
                  </a:lnTo>
                  <a:lnTo>
                    <a:pt x="2312700" y="168169"/>
                  </a:lnTo>
                  <a:lnTo>
                    <a:pt x="2272067" y="148547"/>
                  </a:lnTo>
                  <a:lnTo>
                    <a:pt x="2230807" y="130047"/>
                  </a:lnTo>
                  <a:lnTo>
                    <a:pt x="2188937" y="112689"/>
                  </a:lnTo>
                  <a:lnTo>
                    <a:pt x="2146479" y="96494"/>
                  </a:lnTo>
                  <a:lnTo>
                    <a:pt x="2103452" y="81480"/>
                  </a:lnTo>
                  <a:lnTo>
                    <a:pt x="2059877" y="67669"/>
                  </a:lnTo>
                  <a:lnTo>
                    <a:pt x="2015771" y="55078"/>
                  </a:lnTo>
                  <a:lnTo>
                    <a:pt x="1971157" y="43730"/>
                  </a:lnTo>
                  <a:lnTo>
                    <a:pt x="1926052" y="33642"/>
                  </a:lnTo>
                  <a:lnTo>
                    <a:pt x="1880478" y="24835"/>
                  </a:lnTo>
                  <a:lnTo>
                    <a:pt x="1834453" y="17329"/>
                  </a:lnTo>
                  <a:lnTo>
                    <a:pt x="1787998" y="11143"/>
                  </a:lnTo>
                  <a:lnTo>
                    <a:pt x="1741132" y="6297"/>
                  </a:lnTo>
                  <a:lnTo>
                    <a:pt x="1693876" y="2812"/>
                  </a:lnTo>
                  <a:lnTo>
                    <a:pt x="1646248" y="706"/>
                  </a:lnTo>
                  <a:lnTo>
                    <a:pt x="1598269" y="0"/>
                  </a:lnTo>
                  <a:close/>
                </a:path>
              </a:pathLst>
            </a:custGeom>
            <a:ln w="126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4582858" cy="6396634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356677" y="1687042"/>
            <a:ext cx="4001770" cy="8864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650" spc="95" b="1">
                <a:latin typeface="Arial"/>
                <a:cs typeface="Arial"/>
              </a:rPr>
              <a:t>OUR</a:t>
            </a:r>
            <a:r>
              <a:rPr dirty="0" sz="5650" spc="335" b="1">
                <a:latin typeface="Arial"/>
                <a:cs typeface="Arial"/>
              </a:rPr>
              <a:t> </a:t>
            </a:r>
            <a:r>
              <a:rPr dirty="0" sz="5650" spc="90" b="1">
                <a:latin typeface="Arial"/>
                <a:cs typeface="Arial"/>
              </a:rPr>
              <a:t>TEAM</a:t>
            </a:r>
            <a:endParaRPr sz="5650">
              <a:latin typeface="Arial"/>
              <a:cs typeface="Arial"/>
            </a:endParaRPr>
          </a:p>
        </p:txBody>
      </p:sp>
      <p:grpSp>
        <p:nvGrpSpPr>
          <p:cNvPr id="6" name="object 6" descr=""/>
          <p:cNvGrpSpPr/>
          <p:nvPr/>
        </p:nvGrpSpPr>
        <p:grpSpPr>
          <a:xfrm>
            <a:off x="7539380" y="3538880"/>
            <a:ext cx="3209290" cy="3209290"/>
            <a:chOff x="7539380" y="3538880"/>
            <a:chExt cx="3209290" cy="3209290"/>
          </a:xfrm>
        </p:grpSpPr>
        <p:sp>
          <p:nvSpPr>
            <p:cNvPr id="7" name="object 7" descr=""/>
            <p:cNvSpPr/>
            <p:nvPr/>
          </p:nvSpPr>
          <p:spPr>
            <a:xfrm>
              <a:off x="7545730" y="3545230"/>
              <a:ext cx="3196590" cy="3196590"/>
            </a:xfrm>
            <a:custGeom>
              <a:avLst/>
              <a:gdLst/>
              <a:ahLst/>
              <a:cxnLst/>
              <a:rect l="l" t="t" r="r" b="b"/>
              <a:pathLst>
                <a:path w="3196590" h="3196590">
                  <a:moveTo>
                    <a:pt x="1598269" y="0"/>
                  </a:moveTo>
                  <a:lnTo>
                    <a:pt x="1550291" y="706"/>
                  </a:lnTo>
                  <a:lnTo>
                    <a:pt x="1502664" y="2812"/>
                  </a:lnTo>
                  <a:lnTo>
                    <a:pt x="1455408" y="6297"/>
                  </a:lnTo>
                  <a:lnTo>
                    <a:pt x="1408543" y="11143"/>
                  </a:lnTo>
                  <a:lnTo>
                    <a:pt x="1362089" y="17329"/>
                  </a:lnTo>
                  <a:lnTo>
                    <a:pt x="1316065" y="24835"/>
                  </a:lnTo>
                  <a:lnTo>
                    <a:pt x="1270491" y="33642"/>
                  </a:lnTo>
                  <a:lnTo>
                    <a:pt x="1225387" y="43730"/>
                  </a:lnTo>
                  <a:lnTo>
                    <a:pt x="1180773" y="55078"/>
                  </a:lnTo>
                  <a:lnTo>
                    <a:pt x="1136668" y="67669"/>
                  </a:lnTo>
                  <a:lnTo>
                    <a:pt x="1093092" y="81480"/>
                  </a:lnTo>
                  <a:lnTo>
                    <a:pt x="1050066" y="96494"/>
                  </a:lnTo>
                  <a:lnTo>
                    <a:pt x="1007609" y="112689"/>
                  </a:lnTo>
                  <a:lnTo>
                    <a:pt x="965740" y="130047"/>
                  </a:lnTo>
                  <a:lnTo>
                    <a:pt x="924479" y="148547"/>
                  </a:lnTo>
                  <a:lnTo>
                    <a:pt x="883847" y="168169"/>
                  </a:lnTo>
                  <a:lnTo>
                    <a:pt x="843862" y="188895"/>
                  </a:lnTo>
                  <a:lnTo>
                    <a:pt x="804546" y="210703"/>
                  </a:lnTo>
                  <a:lnTo>
                    <a:pt x="765917" y="233575"/>
                  </a:lnTo>
                  <a:lnTo>
                    <a:pt x="727995" y="257490"/>
                  </a:lnTo>
                  <a:lnTo>
                    <a:pt x="690800" y="282429"/>
                  </a:lnTo>
                  <a:lnTo>
                    <a:pt x="654352" y="308373"/>
                  </a:lnTo>
                  <a:lnTo>
                    <a:pt x="618671" y="335300"/>
                  </a:lnTo>
                  <a:lnTo>
                    <a:pt x="583776" y="363191"/>
                  </a:lnTo>
                  <a:lnTo>
                    <a:pt x="549687" y="392028"/>
                  </a:lnTo>
                  <a:lnTo>
                    <a:pt x="516424" y="421789"/>
                  </a:lnTo>
                  <a:lnTo>
                    <a:pt x="484007" y="452455"/>
                  </a:lnTo>
                  <a:lnTo>
                    <a:pt x="452456" y="484007"/>
                  </a:lnTo>
                  <a:lnTo>
                    <a:pt x="421789" y="516424"/>
                  </a:lnTo>
                  <a:lnTo>
                    <a:pt x="392028" y="549686"/>
                  </a:lnTo>
                  <a:lnTo>
                    <a:pt x="363192" y="583775"/>
                  </a:lnTo>
                  <a:lnTo>
                    <a:pt x="335300" y="618670"/>
                  </a:lnTo>
                  <a:lnTo>
                    <a:pt x="308373" y="654351"/>
                  </a:lnTo>
                  <a:lnTo>
                    <a:pt x="282430" y="690799"/>
                  </a:lnTo>
                  <a:lnTo>
                    <a:pt x="257491" y="727994"/>
                  </a:lnTo>
                  <a:lnTo>
                    <a:pt x="233575" y="765916"/>
                  </a:lnTo>
                  <a:lnTo>
                    <a:pt x="210703" y="804545"/>
                  </a:lnTo>
                  <a:lnTo>
                    <a:pt x="188895" y="843862"/>
                  </a:lnTo>
                  <a:lnTo>
                    <a:pt x="168169" y="883846"/>
                  </a:lnTo>
                  <a:lnTo>
                    <a:pt x="148547" y="924479"/>
                  </a:lnTo>
                  <a:lnTo>
                    <a:pt x="130047" y="965739"/>
                  </a:lnTo>
                  <a:lnTo>
                    <a:pt x="112689" y="1007608"/>
                  </a:lnTo>
                  <a:lnTo>
                    <a:pt x="96494" y="1050066"/>
                  </a:lnTo>
                  <a:lnTo>
                    <a:pt x="81480" y="1093092"/>
                  </a:lnTo>
                  <a:lnTo>
                    <a:pt x="67669" y="1136667"/>
                  </a:lnTo>
                  <a:lnTo>
                    <a:pt x="55079" y="1180772"/>
                  </a:lnTo>
                  <a:lnTo>
                    <a:pt x="43730" y="1225386"/>
                  </a:lnTo>
                  <a:lnTo>
                    <a:pt x="33642" y="1270490"/>
                  </a:lnTo>
                  <a:lnTo>
                    <a:pt x="24835" y="1316064"/>
                  </a:lnTo>
                  <a:lnTo>
                    <a:pt x="17329" y="1362088"/>
                  </a:lnTo>
                  <a:lnTo>
                    <a:pt x="11143" y="1408543"/>
                  </a:lnTo>
                  <a:lnTo>
                    <a:pt x="6297" y="1455408"/>
                  </a:lnTo>
                  <a:lnTo>
                    <a:pt x="2812" y="1502664"/>
                  </a:lnTo>
                  <a:lnTo>
                    <a:pt x="706" y="1550291"/>
                  </a:lnTo>
                  <a:lnTo>
                    <a:pt x="0" y="1598269"/>
                  </a:lnTo>
                  <a:lnTo>
                    <a:pt x="706" y="1646248"/>
                  </a:lnTo>
                  <a:lnTo>
                    <a:pt x="2812" y="1693876"/>
                  </a:lnTo>
                  <a:lnTo>
                    <a:pt x="6297" y="1741132"/>
                  </a:lnTo>
                  <a:lnTo>
                    <a:pt x="11143" y="1787998"/>
                  </a:lnTo>
                  <a:lnTo>
                    <a:pt x="17329" y="1834453"/>
                  </a:lnTo>
                  <a:lnTo>
                    <a:pt x="24835" y="1880478"/>
                  </a:lnTo>
                  <a:lnTo>
                    <a:pt x="33642" y="1926052"/>
                  </a:lnTo>
                  <a:lnTo>
                    <a:pt x="43730" y="1971157"/>
                  </a:lnTo>
                  <a:lnTo>
                    <a:pt x="55079" y="2015771"/>
                  </a:lnTo>
                  <a:lnTo>
                    <a:pt x="67669" y="2059877"/>
                  </a:lnTo>
                  <a:lnTo>
                    <a:pt x="81480" y="2103452"/>
                  </a:lnTo>
                  <a:lnTo>
                    <a:pt x="96494" y="2146479"/>
                  </a:lnTo>
                  <a:lnTo>
                    <a:pt x="112689" y="2188937"/>
                  </a:lnTo>
                  <a:lnTo>
                    <a:pt x="130047" y="2230807"/>
                  </a:lnTo>
                  <a:lnTo>
                    <a:pt x="148547" y="2272067"/>
                  </a:lnTo>
                  <a:lnTo>
                    <a:pt x="168169" y="2312700"/>
                  </a:lnTo>
                  <a:lnTo>
                    <a:pt x="188895" y="2352685"/>
                  </a:lnTo>
                  <a:lnTo>
                    <a:pt x="210703" y="2392002"/>
                  </a:lnTo>
                  <a:lnTo>
                    <a:pt x="233575" y="2430631"/>
                  </a:lnTo>
                  <a:lnTo>
                    <a:pt x="257491" y="2468553"/>
                  </a:lnTo>
                  <a:lnTo>
                    <a:pt x="282430" y="2505749"/>
                  </a:lnTo>
                  <a:lnTo>
                    <a:pt x="308373" y="2542197"/>
                  </a:lnTo>
                  <a:lnTo>
                    <a:pt x="335300" y="2577878"/>
                  </a:lnTo>
                  <a:lnTo>
                    <a:pt x="363192" y="2612773"/>
                  </a:lnTo>
                  <a:lnTo>
                    <a:pt x="392028" y="2646862"/>
                  </a:lnTo>
                  <a:lnTo>
                    <a:pt x="421789" y="2680125"/>
                  </a:lnTo>
                  <a:lnTo>
                    <a:pt x="452456" y="2712543"/>
                  </a:lnTo>
                  <a:lnTo>
                    <a:pt x="484007" y="2744094"/>
                  </a:lnTo>
                  <a:lnTo>
                    <a:pt x="516424" y="2774761"/>
                  </a:lnTo>
                  <a:lnTo>
                    <a:pt x="549687" y="2804522"/>
                  </a:lnTo>
                  <a:lnTo>
                    <a:pt x="583776" y="2833358"/>
                  </a:lnTo>
                  <a:lnTo>
                    <a:pt x="618671" y="2861250"/>
                  </a:lnTo>
                  <a:lnTo>
                    <a:pt x="654352" y="2888178"/>
                  </a:lnTo>
                  <a:lnTo>
                    <a:pt x="690800" y="2914121"/>
                  </a:lnTo>
                  <a:lnTo>
                    <a:pt x="727995" y="2939060"/>
                  </a:lnTo>
                  <a:lnTo>
                    <a:pt x="765917" y="2962975"/>
                  </a:lnTo>
                  <a:lnTo>
                    <a:pt x="804546" y="2985847"/>
                  </a:lnTo>
                  <a:lnTo>
                    <a:pt x="843862" y="3007656"/>
                  </a:lnTo>
                  <a:lnTo>
                    <a:pt x="883847" y="3028381"/>
                  </a:lnTo>
                  <a:lnTo>
                    <a:pt x="924479" y="3048004"/>
                  </a:lnTo>
                  <a:lnTo>
                    <a:pt x="965740" y="3066504"/>
                  </a:lnTo>
                  <a:lnTo>
                    <a:pt x="1007609" y="3083862"/>
                  </a:lnTo>
                  <a:lnTo>
                    <a:pt x="1050066" y="3100057"/>
                  </a:lnTo>
                  <a:lnTo>
                    <a:pt x="1093092" y="3115071"/>
                  </a:lnTo>
                  <a:lnTo>
                    <a:pt x="1136668" y="3128882"/>
                  </a:lnTo>
                  <a:lnTo>
                    <a:pt x="1180773" y="3141472"/>
                  </a:lnTo>
                  <a:lnTo>
                    <a:pt x="1225387" y="3152821"/>
                  </a:lnTo>
                  <a:lnTo>
                    <a:pt x="1270491" y="3162909"/>
                  </a:lnTo>
                  <a:lnTo>
                    <a:pt x="1316065" y="3171716"/>
                  </a:lnTo>
                  <a:lnTo>
                    <a:pt x="1362089" y="3179222"/>
                  </a:lnTo>
                  <a:lnTo>
                    <a:pt x="1408543" y="3185408"/>
                  </a:lnTo>
                  <a:lnTo>
                    <a:pt x="1455408" y="3190254"/>
                  </a:lnTo>
                  <a:lnTo>
                    <a:pt x="1502664" y="3193739"/>
                  </a:lnTo>
                  <a:lnTo>
                    <a:pt x="1550291" y="3195845"/>
                  </a:lnTo>
                  <a:lnTo>
                    <a:pt x="1598269" y="3196551"/>
                  </a:lnTo>
                  <a:lnTo>
                    <a:pt x="1646248" y="3195845"/>
                  </a:lnTo>
                  <a:lnTo>
                    <a:pt x="1693876" y="3193739"/>
                  </a:lnTo>
                  <a:lnTo>
                    <a:pt x="1741132" y="3190254"/>
                  </a:lnTo>
                  <a:lnTo>
                    <a:pt x="1787998" y="3185408"/>
                  </a:lnTo>
                  <a:lnTo>
                    <a:pt x="1834453" y="3179222"/>
                  </a:lnTo>
                  <a:lnTo>
                    <a:pt x="1880478" y="3171716"/>
                  </a:lnTo>
                  <a:lnTo>
                    <a:pt x="1926052" y="3162909"/>
                  </a:lnTo>
                  <a:lnTo>
                    <a:pt x="1971157" y="3152821"/>
                  </a:lnTo>
                  <a:lnTo>
                    <a:pt x="2015771" y="3141472"/>
                  </a:lnTo>
                  <a:lnTo>
                    <a:pt x="2059877" y="3128882"/>
                  </a:lnTo>
                  <a:lnTo>
                    <a:pt x="2103452" y="3115071"/>
                  </a:lnTo>
                  <a:lnTo>
                    <a:pt x="2146479" y="3100057"/>
                  </a:lnTo>
                  <a:lnTo>
                    <a:pt x="2188937" y="3083862"/>
                  </a:lnTo>
                  <a:lnTo>
                    <a:pt x="2230807" y="3066504"/>
                  </a:lnTo>
                  <a:lnTo>
                    <a:pt x="2272067" y="3048004"/>
                  </a:lnTo>
                  <a:lnTo>
                    <a:pt x="2312700" y="3028381"/>
                  </a:lnTo>
                  <a:lnTo>
                    <a:pt x="2352685" y="3007656"/>
                  </a:lnTo>
                  <a:lnTo>
                    <a:pt x="2392002" y="2985847"/>
                  </a:lnTo>
                  <a:lnTo>
                    <a:pt x="2430631" y="2962975"/>
                  </a:lnTo>
                  <a:lnTo>
                    <a:pt x="2468553" y="2939060"/>
                  </a:lnTo>
                  <a:lnTo>
                    <a:pt x="2505749" y="2914121"/>
                  </a:lnTo>
                  <a:lnTo>
                    <a:pt x="2542197" y="2888178"/>
                  </a:lnTo>
                  <a:lnTo>
                    <a:pt x="2577878" y="2861250"/>
                  </a:lnTo>
                  <a:lnTo>
                    <a:pt x="2612773" y="2833358"/>
                  </a:lnTo>
                  <a:lnTo>
                    <a:pt x="2646862" y="2804522"/>
                  </a:lnTo>
                  <a:lnTo>
                    <a:pt x="2680125" y="2774761"/>
                  </a:lnTo>
                  <a:lnTo>
                    <a:pt x="2712543" y="2744094"/>
                  </a:lnTo>
                  <a:lnTo>
                    <a:pt x="2744094" y="2712543"/>
                  </a:lnTo>
                  <a:lnTo>
                    <a:pt x="2774761" y="2680125"/>
                  </a:lnTo>
                  <a:lnTo>
                    <a:pt x="2804522" y="2646862"/>
                  </a:lnTo>
                  <a:lnTo>
                    <a:pt x="2833358" y="2612773"/>
                  </a:lnTo>
                  <a:lnTo>
                    <a:pt x="2861250" y="2577878"/>
                  </a:lnTo>
                  <a:lnTo>
                    <a:pt x="2888178" y="2542197"/>
                  </a:lnTo>
                  <a:lnTo>
                    <a:pt x="2914121" y="2505749"/>
                  </a:lnTo>
                  <a:lnTo>
                    <a:pt x="2939060" y="2468553"/>
                  </a:lnTo>
                  <a:lnTo>
                    <a:pt x="2962975" y="2430631"/>
                  </a:lnTo>
                  <a:lnTo>
                    <a:pt x="2985847" y="2392002"/>
                  </a:lnTo>
                  <a:lnTo>
                    <a:pt x="3007656" y="2352685"/>
                  </a:lnTo>
                  <a:lnTo>
                    <a:pt x="3028381" y="2312700"/>
                  </a:lnTo>
                  <a:lnTo>
                    <a:pt x="3048004" y="2272067"/>
                  </a:lnTo>
                  <a:lnTo>
                    <a:pt x="3066504" y="2230807"/>
                  </a:lnTo>
                  <a:lnTo>
                    <a:pt x="3083862" y="2188937"/>
                  </a:lnTo>
                  <a:lnTo>
                    <a:pt x="3100057" y="2146479"/>
                  </a:lnTo>
                  <a:lnTo>
                    <a:pt x="3115071" y="2103452"/>
                  </a:lnTo>
                  <a:lnTo>
                    <a:pt x="3128882" y="2059877"/>
                  </a:lnTo>
                  <a:lnTo>
                    <a:pt x="3141472" y="2015771"/>
                  </a:lnTo>
                  <a:lnTo>
                    <a:pt x="3152821" y="1971157"/>
                  </a:lnTo>
                  <a:lnTo>
                    <a:pt x="3162909" y="1926052"/>
                  </a:lnTo>
                  <a:lnTo>
                    <a:pt x="3171716" y="1880478"/>
                  </a:lnTo>
                  <a:lnTo>
                    <a:pt x="3179222" y="1834453"/>
                  </a:lnTo>
                  <a:lnTo>
                    <a:pt x="3185408" y="1787998"/>
                  </a:lnTo>
                  <a:lnTo>
                    <a:pt x="3190254" y="1741132"/>
                  </a:lnTo>
                  <a:lnTo>
                    <a:pt x="3193739" y="1693876"/>
                  </a:lnTo>
                  <a:lnTo>
                    <a:pt x="3195845" y="1646248"/>
                  </a:lnTo>
                  <a:lnTo>
                    <a:pt x="3196551" y="1598269"/>
                  </a:lnTo>
                  <a:lnTo>
                    <a:pt x="3195845" y="1550291"/>
                  </a:lnTo>
                  <a:lnTo>
                    <a:pt x="3193739" y="1502664"/>
                  </a:lnTo>
                  <a:lnTo>
                    <a:pt x="3190254" y="1455408"/>
                  </a:lnTo>
                  <a:lnTo>
                    <a:pt x="3185408" y="1408543"/>
                  </a:lnTo>
                  <a:lnTo>
                    <a:pt x="3179222" y="1362088"/>
                  </a:lnTo>
                  <a:lnTo>
                    <a:pt x="3171716" y="1316064"/>
                  </a:lnTo>
                  <a:lnTo>
                    <a:pt x="3162909" y="1270490"/>
                  </a:lnTo>
                  <a:lnTo>
                    <a:pt x="3152821" y="1225386"/>
                  </a:lnTo>
                  <a:lnTo>
                    <a:pt x="3141472" y="1180772"/>
                  </a:lnTo>
                  <a:lnTo>
                    <a:pt x="3128882" y="1136667"/>
                  </a:lnTo>
                  <a:lnTo>
                    <a:pt x="3115071" y="1093092"/>
                  </a:lnTo>
                  <a:lnTo>
                    <a:pt x="3100057" y="1050066"/>
                  </a:lnTo>
                  <a:lnTo>
                    <a:pt x="3083862" y="1007608"/>
                  </a:lnTo>
                  <a:lnTo>
                    <a:pt x="3066504" y="965739"/>
                  </a:lnTo>
                  <a:lnTo>
                    <a:pt x="3048004" y="924479"/>
                  </a:lnTo>
                  <a:lnTo>
                    <a:pt x="3028381" y="883846"/>
                  </a:lnTo>
                  <a:lnTo>
                    <a:pt x="3007656" y="843862"/>
                  </a:lnTo>
                  <a:lnTo>
                    <a:pt x="2985847" y="804545"/>
                  </a:lnTo>
                  <a:lnTo>
                    <a:pt x="2962975" y="765916"/>
                  </a:lnTo>
                  <a:lnTo>
                    <a:pt x="2939060" y="727994"/>
                  </a:lnTo>
                  <a:lnTo>
                    <a:pt x="2914121" y="690799"/>
                  </a:lnTo>
                  <a:lnTo>
                    <a:pt x="2888178" y="654351"/>
                  </a:lnTo>
                  <a:lnTo>
                    <a:pt x="2861250" y="618670"/>
                  </a:lnTo>
                  <a:lnTo>
                    <a:pt x="2833358" y="583775"/>
                  </a:lnTo>
                  <a:lnTo>
                    <a:pt x="2804522" y="549686"/>
                  </a:lnTo>
                  <a:lnTo>
                    <a:pt x="2774761" y="516424"/>
                  </a:lnTo>
                  <a:lnTo>
                    <a:pt x="2744094" y="484007"/>
                  </a:lnTo>
                  <a:lnTo>
                    <a:pt x="2712543" y="452455"/>
                  </a:lnTo>
                  <a:lnTo>
                    <a:pt x="2680125" y="421789"/>
                  </a:lnTo>
                  <a:lnTo>
                    <a:pt x="2646862" y="392028"/>
                  </a:lnTo>
                  <a:lnTo>
                    <a:pt x="2612773" y="363191"/>
                  </a:lnTo>
                  <a:lnTo>
                    <a:pt x="2577878" y="335300"/>
                  </a:lnTo>
                  <a:lnTo>
                    <a:pt x="2542197" y="308373"/>
                  </a:lnTo>
                  <a:lnTo>
                    <a:pt x="2505749" y="282429"/>
                  </a:lnTo>
                  <a:lnTo>
                    <a:pt x="2468553" y="257490"/>
                  </a:lnTo>
                  <a:lnTo>
                    <a:pt x="2430631" y="233575"/>
                  </a:lnTo>
                  <a:lnTo>
                    <a:pt x="2392002" y="210703"/>
                  </a:lnTo>
                  <a:lnTo>
                    <a:pt x="2352685" y="188895"/>
                  </a:lnTo>
                  <a:lnTo>
                    <a:pt x="2312700" y="168169"/>
                  </a:lnTo>
                  <a:lnTo>
                    <a:pt x="2272067" y="148547"/>
                  </a:lnTo>
                  <a:lnTo>
                    <a:pt x="2230807" y="130047"/>
                  </a:lnTo>
                  <a:lnTo>
                    <a:pt x="2188937" y="112689"/>
                  </a:lnTo>
                  <a:lnTo>
                    <a:pt x="2146479" y="96494"/>
                  </a:lnTo>
                  <a:lnTo>
                    <a:pt x="2103452" y="81480"/>
                  </a:lnTo>
                  <a:lnTo>
                    <a:pt x="2059877" y="67669"/>
                  </a:lnTo>
                  <a:lnTo>
                    <a:pt x="2015771" y="55078"/>
                  </a:lnTo>
                  <a:lnTo>
                    <a:pt x="1971157" y="43730"/>
                  </a:lnTo>
                  <a:lnTo>
                    <a:pt x="1926052" y="33642"/>
                  </a:lnTo>
                  <a:lnTo>
                    <a:pt x="1880478" y="24835"/>
                  </a:lnTo>
                  <a:lnTo>
                    <a:pt x="1834453" y="17329"/>
                  </a:lnTo>
                  <a:lnTo>
                    <a:pt x="1787998" y="11143"/>
                  </a:lnTo>
                  <a:lnTo>
                    <a:pt x="1741132" y="6297"/>
                  </a:lnTo>
                  <a:lnTo>
                    <a:pt x="1693876" y="2812"/>
                  </a:lnTo>
                  <a:lnTo>
                    <a:pt x="1646248" y="706"/>
                  </a:lnTo>
                  <a:lnTo>
                    <a:pt x="1598269" y="0"/>
                  </a:lnTo>
                  <a:close/>
                </a:path>
              </a:pathLst>
            </a:custGeom>
            <a:ln w="126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073809" y="3825760"/>
              <a:ext cx="2140381" cy="2532773"/>
            </a:xfrm>
            <a:prstGeom prst="rect">
              <a:avLst/>
            </a:prstGeom>
          </p:spPr>
        </p:pic>
      </p:grpSp>
      <p:grpSp>
        <p:nvGrpSpPr>
          <p:cNvPr id="9" name="object 9" descr=""/>
          <p:cNvGrpSpPr/>
          <p:nvPr/>
        </p:nvGrpSpPr>
        <p:grpSpPr>
          <a:xfrm>
            <a:off x="13582395" y="3538880"/>
            <a:ext cx="4705985" cy="6570345"/>
            <a:chOff x="13582395" y="3538880"/>
            <a:chExt cx="4705985" cy="6570345"/>
          </a:xfrm>
        </p:grpSpPr>
        <p:sp>
          <p:nvSpPr>
            <p:cNvPr id="10" name="object 10" descr=""/>
            <p:cNvSpPr/>
            <p:nvPr/>
          </p:nvSpPr>
          <p:spPr>
            <a:xfrm>
              <a:off x="13588745" y="3545230"/>
              <a:ext cx="3196590" cy="3196590"/>
            </a:xfrm>
            <a:custGeom>
              <a:avLst/>
              <a:gdLst/>
              <a:ahLst/>
              <a:cxnLst/>
              <a:rect l="l" t="t" r="r" b="b"/>
              <a:pathLst>
                <a:path w="3196590" h="3196590">
                  <a:moveTo>
                    <a:pt x="1598269" y="0"/>
                  </a:moveTo>
                  <a:lnTo>
                    <a:pt x="1550291" y="706"/>
                  </a:lnTo>
                  <a:lnTo>
                    <a:pt x="1502664" y="2812"/>
                  </a:lnTo>
                  <a:lnTo>
                    <a:pt x="1455408" y="6297"/>
                  </a:lnTo>
                  <a:lnTo>
                    <a:pt x="1408543" y="11143"/>
                  </a:lnTo>
                  <a:lnTo>
                    <a:pt x="1362089" y="17329"/>
                  </a:lnTo>
                  <a:lnTo>
                    <a:pt x="1316065" y="24835"/>
                  </a:lnTo>
                  <a:lnTo>
                    <a:pt x="1270491" y="33642"/>
                  </a:lnTo>
                  <a:lnTo>
                    <a:pt x="1225387" y="43730"/>
                  </a:lnTo>
                  <a:lnTo>
                    <a:pt x="1180773" y="55078"/>
                  </a:lnTo>
                  <a:lnTo>
                    <a:pt x="1136668" y="67669"/>
                  </a:lnTo>
                  <a:lnTo>
                    <a:pt x="1093092" y="81480"/>
                  </a:lnTo>
                  <a:lnTo>
                    <a:pt x="1050066" y="96494"/>
                  </a:lnTo>
                  <a:lnTo>
                    <a:pt x="1007609" y="112689"/>
                  </a:lnTo>
                  <a:lnTo>
                    <a:pt x="965740" y="130047"/>
                  </a:lnTo>
                  <a:lnTo>
                    <a:pt x="924479" y="148547"/>
                  </a:lnTo>
                  <a:lnTo>
                    <a:pt x="883847" y="168169"/>
                  </a:lnTo>
                  <a:lnTo>
                    <a:pt x="843862" y="188895"/>
                  </a:lnTo>
                  <a:lnTo>
                    <a:pt x="804546" y="210703"/>
                  </a:lnTo>
                  <a:lnTo>
                    <a:pt x="765917" y="233575"/>
                  </a:lnTo>
                  <a:lnTo>
                    <a:pt x="727995" y="257490"/>
                  </a:lnTo>
                  <a:lnTo>
                    <a:pt x="690800" y="282429"/>
                  </a:lnTo>
                  <a:lnTo>
                    <a:pt x="654352" y="308373"/>
                  </a:lnTo>
                  <a:lnTo>
                    <a:pt x="618671" y="335300"/>
                  </a:lnTo>
                  <a:lnTo>
                    <a:pt x="583776" y="363191"/>
                  </a:lnTo>
                  <a:lnTo>
                    <a:pt x="549687" y="392028"/>
                  </a:lnTo>
                  <a:lnTo>
                    <a:pt x="516424" y="421789"/>
                  </a:lnTo>
                  <a:lnTo>
                    <a:pt x="484007" y="452455"/>
                  </a:lnTo>
                  <a:lnTo>
                    <a:pt x="452456" y="484007"/>
                  </a:lnTo>
                  <a:lnTo>
                    <a:pt x="421789" y="516424"/>
                  </a:lnTo>
                  <a:lnTo>
                    <a:pt x="392028" y="549686"/>
                  </a:lnTo>
                  <a:lnTo>
                    <a:pt x="363192" y="583775"/>
                  </a:lnTo>
                  <a:lnTo>
                    <a:pt x="335300" y="618670"/>
                  </a:lnTo>
                  <a:lnTo>
                    <a:pt x="308373" y="654351"/>
                  </a:lnTo>
                  <a:lnTo>
                    <a:pt x="282430" y="690799"/>
                  </a:lnTo>
                  <a:lnTo>
                    <a:pt x="257491" y="727994"/>
                  </a:lnTo>
                  <a:lnTo>
                    <a:pt x="233575" y="765916"/>
                  </a:lnTo>
                  <a:lnTo>
                    <a:pt x="210703" y="804545"/>
                  </a:lnTo>
                  <a:lnTo>
                    <a:pt x="188895" y="843862"/>
                  </a:lnTo>
                  <a:lnTo>
                    <a:pt x="168169" y="883846"/>
                  </a:lnTo>
                  <a:lnTo>
                    <a:pt x="148547" y="924479"/>
                  </a:lnTo>
                  <a:lnTo>
                    <a:pt x="130047" y="965739"/>
                  </a:lnTo>
                  <a:lnTo>
                    <a:pt x="112689" y="1007608"/>
                  </a:lnTo>
                  <a:lnTo>
                    <a:pt x="96494" y="1050066"/>
                  </a:lnTo>
                  <a:lnTo>
                    <a:pt x="81480" y="1093092"/>
                  </a:lnTo>
                  <a:lnTo>
                    <a:pt x="67669" y="1136667"/>
                  </a:lnTo>
                  <a:lnTo>
                    <a:pt x="55079" y="1180772"/>
                  </a:lnTo>
                  <a:lnTo>
                    <a:pt x="43730" y="1225386"/>
                  </a:lnTo>
                  <a:lnTo>
                    <a:pt x="33642" y="1270490"/>
                  </a:lnTo>
                  <a:lnTo>
                    <a:pt x="24835" y="1316064"/>
                  </a:lnTo>
                  <a:lnTo>
                    <a:pt x="17329" y="1362088"/>
                  </a:lnTo>
                  <a:lnTo>
                    <a:pt x="11143" y="1408543"/>
                  </a:lnTo>
                  <a:lnTo>
                    <a:pt x="6297" y="1455408"/>
                  </a:lnTo>
                  <a:lnTo>
                    <a:pt x="2812" y="1502664"/>
                  </a:lnTo>
                  <a:lnTo>
                    <a:pt x="706" y="1550291"/>
                  </a:lnTo>
                  <a:lnTo>
                    <a:pt x="0" y="1598269"/>
                  </a:lnTo>
                  <a:lnTo>
                    <a:pt x="706" y="1646248"/>
                  </a:lnTo>
                  <a:lnTo>
                    <a:pt x="2812" y="1693876"/>
                  </a:lnTo>
                  <a:lnTo>
                    <a:pt x="6297" y="1741132"/>
                  </a:lnTo>
                  <a:lnTo>
                    <a:pt x="11143" y="1787998"/>
                  </a:lnTo>
                  <a:lnTo>
                    <a:pt x="17329" y="1834453"/>
                  </a:lnTo>
                  <a:lnTo>
                    <a:pt x="24835" y="1880478"/>
                  </a:lnTo>
                  <a:lnTo>
                    <a:pt x="33642" y="1926052"/>
                  </a:lnTo>
                  <a:lnTo>
                    <a:pt x="43730" y="1971157"/>
                  </a:lnTo>
                  <a:lnTo>
                    <a:pt x="55079" y="2015771"/>
                  </a:lnTo>
                  <a:lnTo>
                    <a:pt x="67669" y="2059877"/>
                  </a:lnTo>
                  <a:lnTo>
                    <a:pt x="81480" y="2103452"/>
                  </a:lnTo>
                  <a:lnTo>
                    <a:pt x="96494" y="2146479"/>
                  </a:lnTo>
                  <a:lnTo>
                    <a:pt x="112689" y="2188937"/>
                  </a:lnTo>
                  <a:lnTo>
                    <a:pt x="130047" y="2230807"/>
                  </a:lnTo>
                  <a:lnTo>
                    <a:pt x="148547" y="2272067"/>
                  </a:lnTo>
                  <a:lnTo>
                    <a:pt x="168169" y="2312700"/>
                  </a:lnTo>
                  <a:lnTo>
                    <a:pt x="188895" y="2352685"/>
                  </a:lnTo>
                  <a:lnTo>
                    <a:pt x="210703" y="2392002"/>
                  </a:lnTo>
                  <a:lnTo>
                    <a:pt x="233575" y="2430631"/>
                  </a:lnTo>
                  <a:lnTo>
                    <a:pt x="257491" y="2468553"/>
                  </a:lnTo>
                  <a:lnTo>
                    <a:pt x="282430" y="2505749"/>
                  </a:lnTo>
                  <a:lnTo>
                    <a:pt x="308373" y="2542197"/>
                  </a:lnTo>
                  <a:lnTo>
                    <a:pt x="335300" y="2577878"/>
                  </a:lnTo>
                  <a:lnTo>
                    <a:pt x="363192" y="2612773"/>
                  </a:lnTo>
                  <a:lnTo>
                    <a:pt x="392028" y="2646862"/>
                  </a:lnTo>
                  <a:lnTo>
                    <a:pt x="421789" y="2680125"/>
                  </a:lnTo>
                  <a:lnTo>
                    <a:pt x="452456" y="2712543"/>
                  </a:lnTo>
                  <a:lnTo>
                    <a:pt x="484007" y="2744094"/>
                  </a:lnTo>
                  <a:lnTo>
                    <a:pt x="516424" y="2774761"/>
                  </a:lnTo>
                  <a:lnTo>
                    <a:pt x="549687" y="2804522"/>
                  </a:lnTo>
                  <a:lnTo>
                    <a:pt x="583776" y="2833358"/>
                  </a:lnTo>
                  <a:lnTo>
                    <a:pt x="618671" y="2861250"/>
                  </a:lnTo>
                  <a:lnTo>
                    <a:pt x="654352" y="2888178"/>
                  </a:lnTo>
                  <a:lnTo>
                    <a:pt x="690800" y="2914121"/>
                  </a:lnTo>
                  <a:lnTo>
                    <a:pt x="727995" y="2939060"/>
                  </a:lnTo>
                  <a:lnTo>
                    <a:pt x="765917" y="2962975"/>
                  </a:lnTo>
                  <a:lnTo>
                    <a:pt x="804546" y="2985847"/>
                  </a:lnTo>
                  <a:lnTo>
                    <a:pt x="843862" y="3007656"/>
                  </a:lnTo>
                  <a:lnTo>
                    <a:pt x="883847" y="3028381"/>
                  </a:lnTo>
                  <a:lnTo>
                    <a:pt x="924479" y="3048004"/>
                  </a:lnTo>
                  <a:lnTo>
                    <a:pt x="965740" y="3066504"/>
                  </a:lnTo>
                  <a:lnTo>
                    <a:pt x="1007609" y="3083862"/>
                  </a:lnTo>
                  <a:lnTo>
                    <a:pt x="1050066" y="3100057"/>
                  </a:lnTo>
                  <a:lnTo>
                    <a:pt x="1093092" y="3115071"/>
                  </a:lnTo>
                  <a:lnTo>
                    <a:pt x="1136668" y="3128882"/>
                  </a:lnTo>
                  <a:lnTo>
                    <a:pt x="1180773" y="3141472"/>
                  </a:lnTo>
                  <a:lnTo>
                    <a:pt x="1225387" y="3152821"/>
                  </a:lnTo>
                  <a:lnTo>
                    <a:pt x="1270491" y="3162909"/>
                  </a:lnTo>
                  <a:lnTo>
                    <a:pt x="1316065" y="3171716"/>
                  </a:lnTo>
                  <a:lnTo>
                    <a:pt x="1362089" y="3179222"/>
                  </a:lnTo>
                  <a:lnTo>
                    <a:pt x="1408543" y="3185408"/>
                  </a:lnTo>
                  <a:lnTo>
                    <a:pt x="1455408" y="3190254"/>
                  </a:lnTo>
                  <a:lnTo>
                    <a:pt x="1502664" y="3193739"/>
                  </a:lnTo>
                  <a:lnTo>
                    <a:pt x="1550291" y="3195845"/>
                  </a:lnTo>
                  <a:lnTo>
                    <a:pt x="1598269" y="3196551"/>
                  </a:lnTo>
                  <a:lnTo>
                    <a:pt x="1646248" y="3195845"/>
                  </a:lnTo>
                  <a:lnTo>
                    <a:pt x="1693876" y="3193739"/>
                  </a:lnTo>
                  <a:lnTo>
                    <a:pt x="1741132" y="3190254"/>
                  </a:lnTo>
                  <a:lnTo>
                    <a:pt x="1787998" y="3185408"/>
                  </a:lnTo>
                  <a:lnTo>
                    <a:pt x="1834453" y="3179222"/>
                  </a:lnTo>
                  <a:lnTo>
                    <a:pt x="1880478" y="3171716"/>
                  </a:lnTo>
                  <a:lnTo>
                    <a:pt x="1926052" y="3162909"/>
                  </a:lnTo>
                  <a:lnTo>
                    <a:pt x="1971157" y="3152821"/>
                  </a:lnTo>
                  <a:lnTo>
                    <a:pt x="2015771" y="3141472"/>
                  </a:lnTo>
                  <a:lnTo>
                    <a:pt x="2059877" y="3128882"/>
                  </a:lnTo>
                  <a:lnTo>
                    <a:pt x="2103452" y="3115071"/>
                  </a:lnTo>
                  <a:lnTo>
                    <a:pt x="2146479" y="3100057"/>
                  </a:lnTo>
                  <a:lnTo>
                    <a:pt x="2188937" y="3083862"/>
                  </a:lnTo>
                  <a:lnTo>
                    <a:pt x="2230807" y="3066504"/>
                  </a:lnTo>
                  <a:lnTo>
                    <a:pt x="2272067" y="3048004"/>
                  </a:lnTo>
                  <a:lnTo>
                    <a:pt x="2312700" y="3028381"/>
                  </a:lnTo>
                  <a:lnTo>
                    <a:pt x="2352685" y="3007656"/>
                  </a:lnTo>
                  <a:lnTo>
                    <a:pt x="2392002" y="2985847"/>
                  </a:lnTo>
                  <a:lnTo>
                    <a:pt x="2430631" y="2962975"/>
                  </a:lnTo>
                  <a:lnTo>
                    <a:pt x="2468553" y="2939060"/>
                  </a:lnTo>
                  <a:lnTo>
                    <a:pt x="2505749" y="2914121"/>
                  </a:lnTo>
                  <a:lnTo>
                    <a:pt x="2542197" y="2888178"/>
                  </a:lnTo>
                  <a:lnTo>
                    <a:pt x="2577878" y="2861250"/>
                  </a:lnTo>
                  <a:lnTo>
                    <a:pt x="2612773" y="2833358"/>
                  </a:lnTo>
                  <a:lnTo>
                    <a:pt x="2646862" y="2804522"/>
                  </a:lnTo>
                  <a:lnTo>
                    <a:pt x="2680125" y="2774761"/>
                  </a:lnTo>
                  <a:lnTo>
                    <a:pt x="2712543" y="2744094"/>
                  </a:lnTo>
                  <a:lnTo>
                    <a:pt x="2744094" y="2712543"/>
                  </a:lnTo>
                  <a:lnTo>
                    <a:pt x="2774761" y="2680125"/>
                  </a:lnTo>
                  <a:lnTo>
                    <a:pt x="2804522" y="2646862"/>
                  </a:lnTo>
                  <a:lnTo>
                    <a:pt x="2833358" y="2612773"/>
                  </a:lnTo>
                  <a:lnTo>
                    <a:pt x="2861250" y="2577878"/>
                  </a:lnTo>
                  <a:lnTo>
                    <a:pt x="2888178" y="2542197"/>
                  </a:lnTo>
                  <a:lnTo>
                    <a:pt x="2914121" y="2505749"/>
                  </a:lnTo>
                  <a:lnTo>
                    <a:pt x="2939060" y="2468553"/>
                  </a:lnTo>
                  <a:lnTo>
                    <a:pt x="2962975" y="2430631"/>
                  </a:lnTo>
                  <a:lnTo>
                    <a:pt x="2985847" y="2392002"/>
                  </a:lnTo>
                  <a:lnTo>
                    <a:pt x="3007656" y="2352685"/>
                  </a:lnTo>
                  <a:lnTo>
                    <a:pt x="3028381" y="2312700"/>
                  </a:lnTo>
                  <a:lnTo>
                    <a:pt x="3048004" y="2272067"/>
                  </a:lnTo>
                  <a:lnTo>
                    <a:pt x="3066504" y="2230807"/>
                  </a:lnTo>
                  <a:lnTo>
                    <a:pt x="3083862" y="2188937"/>
                  </a:lnTo>
                  <a:lnTo>
                    <a:pt x="3100057" y="2146479"/>
                  </a:lnTo>
                  <a:lnTo>
                    <a:pt x="3115071" y="2103452"/>
                  </a:lnTo>
                  <a:lnTo>
                    <a:pt x="3128882" y="2059877"/>
                  </a:lnTo>
                  <a:lnTo>
                    <a:pt x="3141472" y="2015771"/>
                  </a:lnTo>
                  <a:lnTo>
                    <a:pt x="3152821" y="1971157"/>
                  </a:lnTo>
                  <a:lnTo>
                    <a:pt x="3162909" y="1926052"/>
                  </a:lnTo>
                  <a:lnTo>
                    <a:pt x="3171716" y="1880478"/>
                  </a:lnTo>
                  <a:lnTo>
                    <a:pt x="3179222" y="1834453"/>
                  </a:lnTo>
                  <a:lnTo>
                    <a:pt x="3185408" y="1787998"/>
                  </a:lnTo>
                  <a:lnTo>
                    <a:pt x="3190254" y="1741132"/>
                  </a:lnTo>
                  <a:lnTo>
                    <a:pt x="3193739" y="1693876"/>
                  </a:lnTo>
                  <a:lnTo>
                    <a:pt x="3195845" y="1646248"/>
                  </a:lnTo>
                  <a:lnTo>
                    <a:pt x="3196551" y="1598269"/>
                  </a:lnTo>
                  <a:lnTo>
                    <a:pt x="3195845" y="1550291"/>
                  </a:lnTo>
                  <a:lnTo>
                    <a:pt x="3193739" y="1502664"/>
                  </a:lnTo>
                  <a:lnTo>
                    <a:pt x="3190254" y="1455408"/>
                  </a:lnTo>
                  <a:lnTo>
                    <a:pt x="3185408" y="1408543"/>
                  </a:lnTo>
                  <a:lnTo>
                    <a:pt x="3179222" y="1362088"/>
                  </a:lnTo>
                  <a:lnTo>
                    <a:pt x="3171716" y="1316064"/>
                  </a:lnTo>
                  <a:lnTo>
                    <a:pt x="3162909" y="1270490"/>
                  </a:lnTo>
                  <a:lnTo>
                    <a:pt x="3152821" y="1225386"/>
                  </a:lnTo>
                  <a:lnTo>
                    <a:pt x="3141472" y="1180772"/>
                  </a:lnTo>
                  <a:lnTo>
                    <a:pt x="3128882" y="1136667"/>
                  </a:lnTo>
                  <a:lnTo>
                    <a:pt x="3115071" y="1093092"/>
                  </a:lnTo>
                  <a:lnTo>
                    <a:pt x="3100057" y="1050066"/>
                  </a:lnTo>
                  <a:lnTo>
                    <a:pt x="3083862" y="1007608"/>
                  </a:lnTo>
                  <a:lnTo>
                    <a:pt x="3066504" y="965739"/>
                  </a:lnTo>
                  <a:lnTo>
                    <a:pt x="3048004" y="924479"/>
                  </a:lnTo>
                  <a:lnTo>
                    <a:pt x="3028381" y="883846"/>
                  </a:lnTo>
                  <a:lnTo>
                    <a:pt x="3007656" y="843862"/>
                  </a:lnTo>
                  <a:lnTo>
                    <a:pt x="2985847" y="804545"/>
                  </a:lnTo>
                  <a:lnTo>
                    <a:pt x="2962975" y="765916"/>
                  </a:lnTo>
                  <a:lnTo>
                    <a:pt x="2939060" y="727994"/>
                  </a:lnTo>
                  <a:lnTo>
                    <a:pt x="2914121" y="690799"/>
                  </a:lnTo>
                  <a:lnTo>
                    <a:pt x="2888178" y="654351"/>
                  </a:lnTo>
                  <a:lnTo>
                    <a:pt x="2861250" y="618670"/>
                  </a:lnTo>
                  <a:lnTo>
                    <a:pt x="2833358" y="583775"/>
                  </a:lnTo>
                  <a:lnTo>
                    <a:pt x="2804522" y="549686"/>
                  </a:lnTo>
                  <a:lnTo>
                    <a:pt x="2774761" y="516424"/>
                  </a:lnTo>
                  <a:lnTo>
                    <a:pt x="2744094" y="484007"/>
                  </a:lnTo>
                  <a:lnTo>
                    <a:pt x="2712543" y="452455"/>
                  </a:lnTo>
                  <a:lnTo>
                    <a:pt x="2680125" y="421789"/>
                  </a:lnTo>
                  <a:lnTo>
                    <a:pt x="2646862" y="392028"/>
                  </a:lnTo>
                  <a:lnTo>
                    <a:pt x="2612773" y="363191"/>
                  </a:lnTo>
                  <a:lnTo>
                    <a:pt x="2577878" y="335300"/>
                  </a:lnTo>
                  <a:lnTo>
                    <a:pt x="2542197" y="308373"/>
                  </a:lnTo>
                  <a:lnTo>
                    <a:pt x="2505749" y="282429"/>
                  </a:lnTo>
                  <a:lnTo>
                    <a:pt x="2468553" y="257490"/>
                  </a:lnTo>
                  <a:lnTo>
                    <a:pt x="2430631" y="233575"/>
                  </a:lnTo>
                  <a:lnTo>
                    <a:pt x="2392002" y="210703"/>
                  </a:lnTo>
                  <a:lnTo>
                    <a:pt x="2352685" y="188895"/>
                  </a:lnTo>
                  <a:lnTo>
                    <a:pt x="2312700" y="168169"/>
                  </a:lnTo>
                  <a:lnTo>
                    <a:pt x="2272067" y="148547"/>
                  </a:lnTo>
                  <a:lnTo>
                    <a:pt x="2230807" y="130047"/>
                  </a:lnTo>
                  <a:lnTo>
                    <a:pt x="2188937" y="112689"/>
                  </a:lnTo>
                  <a:lnTo>
                    <a:pt x="2146479" y="96494"/>
                  </a:lnTo>
                  <a:lnTo>
                    <a:pt x="2103452" y="81480"/>
                  </a:lnTo>
                  <a:lnTo>
                    <a:pt x="2059877" y="67669"/>
                  </a:lnTo>
                  <a:lnTo>
                    <a:pt x="2015771" y="55078"/>
                  </a:lnTo>
                  <a:lnTo>
                    <a:pt x="1971157" y="43730"/>
                  </a:lnTo>
                  <a:lnTo>
                    <a:pt x="1926052" y="33642"/>
                  </a:lnTo>
                  <a:lnTo>
                    <a:pt x="1880478" y="24835"/>
                  </a:lnTo>
                  <a:lnTo>
                    <a:pt x="1834453" y="17329"/>
                  </a:lnTo>
                  <a:lnTo>
                    <a:pt x="1787998" y="11143"/>
                  </a:lnTo>
                  <a:lnTo>
                    <a:pt x="1741132" y="6297"/>
                  </a:lnTo>
                  <a:lnTo>
                    <a:pt x="1693876" y="2812"/>
                  </a:lnTo>
                  <a:lnTo>
                    <a:pt x="1646248" y="706"/>
                  </a:lnTo>
                  <a:lnTo>
                    <a:pt x="1598269" y="0"/>
                  </a:lnTo>
                  <a:close/>
                </a:path>
              </a:pathLst>
            </a:custGeom>
            <a:ln w="126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721180" y="6353867"/>
              <a:ext cx="1566819" cy="3754893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818361" y="3695585"/>
              <a:ext cx="2761310" cy="2428621"/>
            </a:xfrm>
            <a:prstGeom prst="rect">
              <a:avLst/>
            </a:prstGeom>
          </p:spPr>
        </p:pic>
      </p:grpSp>
      <p:sp>
        <p:nvSpPr>
          <p:cNvPr id="13" name="object 13" descr=""/>
          <p:cNvSpPr txBox="1"/>
          <p:nvPr/>
        </p:nvSpPr>
        <p:spPr>
          <a:xfrm>
            <a:off x="2901121" y="7320877"/>
            <a:ext cx="1129665" cy="98551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065" marR="5080">
              <a:lnSpc>
                <a:spcPct val="116700"/>
              </a:lnSpc>
              <a:spcBef>
                <a:spcPts val="100"/>
              </a:spcBef>
            </a:pPr>
            <a:r>
              <a:rPr dirty="0" sz="1800" spc="-20">
                <a:solidFill>
                  <a:srgbClr val="001F5B"/>
                </a:solidFill>
                <a:latin typeface="Arial"/>
                <a:cs typeface="Arial"/>
              </a:rPr>
              <a:t>NAME </a:t>
            </a:r>
            <a:r>
              <a:rPr dirty="0" sz="1800" spc="-10">
                <a:solidFill>
                  <a:srgbClr val="001F5B"/>
                </a:solidFill>
                <a:latin typeface="Arial"/>
                <a:cs typeface="Arial"/>
              </a:rPr>
              <a:t>TITLE CONTACT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8579075" y="7320877"/>
            <a:ext cx="1129665" cy="98551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>
              <a:lnSpc>
                <a:spcPct val="116700"/>
              </a:lnSpc>
              <a:spcBef>
                <a:spcPts val="100"/>
              </a:spcBef>
            </a:pPr>
            <a:r>
              <a:rPr dirty="0" sz="1800" spc="-20">
                <a:solidFill>
                  <a:srgbClr val="001F5B"/>
                </a:solidFill>
                <a:latin typeface="Arial"/>
                <a:cs typeface="Arial"/>
              </a:rPr>
              <a:t>NAME </a:t>
            </a:r>
            <a:r>
              <a:rPr dirty="0" sz="1800" spc="-10">
                <a:solidFill>
                  <a:srgbClr val="001F5B"/>
                </a:solidFill>
                <a:latin typeface="Arial"/>
                <a:cs typeface="Arial"/>
              </a:rPr>
              <a:t>TITLE CONTACT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14622116" y="7320877"/>
            <a:ext cx="1129665" cy="98551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>
              <a:lnSpc>
                <a:spcPct val="116700"/>
              </a:lnSpc>
              <a:spcBef>
                <a:spcPts val="100"/>
              </a:spcBef>
            </a:pPr>
            <a:r>
              <a:rPr dirty="0" sz="1800" spc="-20">
                <a:solidFill>
                  <a:srgbClr val="001F5B"/>
                </a:solidFill>
                <a:latin typeface="Arial"/>
                <a:cs typeface="Arial"/>
              </a:rPr>
              <a:t>NAME </a:t>
            </a:r>
            <a:r>
              <a:rPr dirty="0" sz="1800" spc="-10">
                <a:solidFill>
                  <a:srgbClr val="001F5B"/>
                </a:solidFill>
                <a:latin typeface="Arial"/>
                <a:cs typeface="Arial"/>
              </a:rPr>
              <a:t>TITLE CONTACT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313690" marR="5080" indent="-301625">
              <a:lnSpc>
                <a:spcPct val="116399"/>
              </a:lnSpc>
              <a:spcBef>
                <a:spcPts val="95"/>
              </a:spcBef>
              <a:buChar char="•"/>
              <a:tabLst>
                <a:tab pos="313690" algn="l"/>
              </a:tabLst>
            </a:pPr>
            <a:r>
              <a:rPr dirty="0"/>
              <a:t>Sed</a:t>
            </a:r>
            <a:r>
              <a:rPr dirty="0" spc="245"/>
              <a:t> </a:t>
            </a:r>
            <a:r>
              <a:rPr dirty="0"/>
              <a:t>eu</a:t>
            </a:r>
            <a:r>
              <a:rPr dirty="0" spc="245"/>
              <a:t> </a:t>
            </a:r>
            <a:r>
              <a:rPr dirty="0"/>
              <a:t>urna</a:t>
            </a:r>
            <a:r>
              <a:rPr dirty="0" spc="245"/>
              <a:t> </a:t>
            </a:r>
            <a:r>
              <a:rPr dirty="0" spc="55"/>
              <a:t>vitae</a:t>
            </a:r>
            <a:r>
              <a:rPr dirty="0" spc="245"/>
              <a:t> </a:t>
            </a:r>
            <a:r>
              <a:rPr dirty="0"/>
              <a:t>enim</a:t>
            </a:r>
            <a:r>
              <a:rPr dirty="0" spc="245"/>
              <a:t> </a:t>
            </a:r>
            <a:r>
              <a:rPr dirty="0" spc="55"/>
              <a:t>pharetra</a:t>
            </a:r>
            <a:r>
              <a:rPr dirty="0" spc="250"/>
              <a:t> </a:t>
            </a:r>
            <a:r>
              <a:rPr dirty="0" spc="55"/>
              <a:t>sodales</a:t>
            </a:r>
            <a:r>
              <a:rPr dirty="0" spc="245"/>
              <a:t> </a:t>
            </a:r>
            <a:r>
              <a:rPr dirty="0"/>
              <a:t>nec</a:t>
            </a:r>
            <a:r>
              <a:rPr dirty="0" spc="245"/>
              <a:t> </a:t>
            </a:r>
            <a:r>
              <a:rPr dirty="0" spc="50"/>
              <a:t>quis</a:t>
            </a:r>
            <a:r>
              <a:rPr dirty="0" spc="245"/>
              <a:t> </a:t>
            </a:r>
            <a:r>
              <a:rPr dirty="0" spc="50"/>
              <a:t>felis. </a:t>
            </a:r>
            <a:r>
              <a:rPr dirty="0" spc="60"/>
              <a:t>Curabiturbibendum</a:t>
            </a:r>
            <a:r>
              <a:rPr dirty="0" spc="225"/>
              <a:t> </a:t>
            </a:r>
            <a:r>
              <a:rPr dirty="0"/>
              <a:t>quam</a:t>
            </a:r>
            <a:r>
              <a:rPr dirty="0" spc="229"/>
              <a:t> </a:t>
            </a:r>
            <a:r>
              <a:rPr dirty="0"/>
              <a:t>ac</a:t>
            </a:r>
            <a:r>
              <a:rPr dirty="0" spc="225"/>
              <a:t> </a:t>
            </a:r>
            <a:r>
              <a:rPr dirty="0" spc="50"/>
              <a:t>tempor</a:t>
            </a:r>
            <a:r>
              <a:rPr dirty="0" spc="229"/>
              <a:t> </a:t>
            </a:r>
            <a:r>
              <a:rPr dirty="0" spc="60"/>
              <a:t>volutpat.</a:t>
            </a:r>
            <a:r>
              <a:rPr dirty="0" spc="225"/>
              <a:t> </a:t>
            </a:r>
            <a:r>
              <a:rPr dirty="0" spc="50"/>
              <a:t>Phasellus </a:t>
            </a:r>
            <a:r>
              <a:rPr dirty="0" spc="55"/>
              <a:t>egestas</a:t>
            </a:r>
            <a:r>
              <a:rPr dirty="0" spc="215"/>
              <a:t> </a:t>
            </a:r>
            <a:r>
              <a:rPr dirty="0"/>
              <a:t>at</a:t>
            </a:r>
            <a:r>
              <a:rPr dirty="0" spc="215"/>
              <a:t> </a:t>
            </a:r>
            <a:r>
              <a:rPr dirty="0"/>
              <a:t>dui</a:t>
            </a:r>
            <a:r>
              <a:rPr dirty="0" spc="215"/>
              <a:t> </a:t>
            </a:r>
            <a:r>
              <a:rPr dirty="0" spc="55"/>
              <a:t>sitamet</a:t>
            </a:r>
            <a:r>
              <a:rPr dirty="0" spc="215"/>
              <a:t> </a:t>
            </a:r>
            <a:r>
              <a:rPr dirty="0" spc="65"/>
              <a:t>efficitur.</a:t>
            </a:r>
            <a:r>
              <a:rPr dirty="0" spc="215"/>
              <a:t> </a:t>
            </a:r>
            <a:r>
              <a:rPr dirty="0" spc="55"/>
              <a:t>Quisque</a:t>
            </a:r>
            <a:r>
              <a:rPr dirty="0" spc="215"/>
              <a:t> </a:t>
            </a:r>
            <a:r>
              <a:rPr dirty="0"/>
              <a:t>id</a:t>
            </a:r>
            <a:r>
              <a:rPr dirty="0" spc="215"/>
              <a:t> </a:t>
            </a:r>
            <a:r>
              <a:rPr dirty="0" spc="50"/>
              <a:t>ultrices </a:t>
            </a:r>
            <a:r>
              <a:rPr dirty="0" spc="55"/>
              <a:t>mauris.</a:t>
            </a:r>
            <a:r>
              <a:rPr dirty="0" spc="190"/>
              <a:t> </a:t>
            </a:r>
            <a:r>
              <a:rPr dirty="0"/>
              <a:t>In</a:t>
            </a:r>
            <a:r>
              <a:rPr dirty="0" spc="190"/>
              <a:t> </a:t>
            </a:r>
            <a:r>
              <a:rPr dirty="0" spc="60"/>
              <a:t>iaculis</a:t>
            </a:r>
            <a:r>
              <a:rPr dirty="0" spc="195"/>
              <a:t> </a:t>
            </a:r>
            <a:r>
              <a:rPr dirty="0" spc="65"/>
              <a:t>venenatisturpis,</a:t>
            </a:r>
            <a:r>
              <a:rPr dirty="0" spc="190"/>
              <a:t> </a:t>
            </a:r>
            <a:r>
              <a:rPr dirty="0" spc="55"/>
              <a:t>vitae</a:t>
            </a:r>
            <a:r>
              <a:rPr dirty="0" spc="190"/>
              <a:t> </a:t>
            </a:r>
            <a:r>
              <a:rPr dirty="0" spc="55"/>
              <a:t>fermentum</a:t>
            </a:r>
            <a:r>
              <a:rPr dirty="0" spc="195"/>
              <a:t> </a:t>
            </a:r>
            <a:r>
              <a:rPr dirty="0" spc="-20"/>
              <a:t>enim </a:t>
            </a:r>
            <a:r>
              <a:rPr dirty="0" spc="55"/>
              <a:t>dictum</a:t>
            </a:r>
            <a:r>
              <a:rPr dirty="0" spc="204"/>
              <a:t> </a:t>
            </a:r>
            <a:r>
              <a:rPr dirty="0"/>
              <a:t>ut.</a:t>
            </a:r>
            <a:r>
              <a:rPr dirty="0" spc="210"/>
              <a:t> </a:t>
            </a:r>
            <a:r>
              <a:rPr dirty="0" spc="55"/>
              <a:t>Aliquam</a:t>
            </a:r>
            <a:r>
              <a:rPr dirty="0" spc="210"/>
              <a:t> </a:t>
            </a:r>
            <a:r>
              <a:rPr dirty="0" spc="60"/>
              <a:t>pulvinarmalesuada</a:t>
            </a:r>
            <a:r>
              <a:rPr dirty="0" spc="210"/>
              <a:t> </a:t>
            </a:r>
            <a:r>
              <a:rPr dirty="0" spc="60"/>
              <a:t>aliquet.</a:t>
            </a:r>
            <a:r>
              <a:rPr dirty="0" spc="210"/>
              <a:t> </a:t>
            </a:r>
            <a:r>
              <a:rPr dirty="0" spc="45"/>
              <a:t>Integer</a:t>
            </a:r>
            <a:r>
              <a:rPr dirty="0" spc="700"/>
              <a:t> </a:t>
            </a:r>
            <a:r>
              <a:rPr dirty="0"/>
              <a:t>ut</a:t>
            </a:r>
            <a:r>
              <a:rPr dirty="0" spc="195"/>
              <a:t> </a:t>
            </a:r>
            <a:r>
              <a:rPr dirty="0" spc="60"/>
              <a:t>volutpat</a:t>
            </a:r>
            <a:r>
              <a:rPr dirty="0" spc="200"/>
              <a:t> </a:t>
            </a:r>
            <a:r>
              <a:rPr dirty="0" spc="50"/>
              <a:t>urna.</a:t>
            </a:r>
            <a:r>
              <a:rPr dirty="0" spc="200"/>
              <a:t> </a:t>
            </a:r>
            <a:r>
              <a:rPr dirty="0"/>
              <a:t>In</a:t>
            </a:r>
            <a:r>
              <a:rPr dirty="0" spc="200"/>
              <a:t> </a:t>
            </a:r>
            <a:r>
              <a:rPr dirty="0" spc="60"/>
              <a:t>finibus</a:t>
            </a:r>
            <a:r>
              <a:rPr dirty="0" spc="195"/>
              <a:t> </a:t>
            </a:r>
            <a:r>
              <a:rPr dirty="0" spc="60"/>
              <a:t>vulputateenim</a:t>
            </a:r>
            <a:r>
              <a:rPr dirty="0" spc="200"/>
              <a:t> </a:t>
            </a:r>
            <a:r>
              <a:rPr dirty="0"/>
              <a:t>eu</a:t>
            </a:r>
            <a:r>
              <a:rPr dirty="0" spc="200"/>
              <a:t> </a:t>
            </a:r>
            <a:r>
              <a:rPr dirty="0" spc="50"/>
              <a:t>pulvinar. </a:t>
            </a:r>
            <a:r>
              <a:rPr dirty="0" spc="55"/>
              <a:t>Vivamus</a:t>
            </a:r>
            <a:r>
              <a:rPr dirty="0" spc="245"/>
              <a:t> </a:t>
            </a:r>
            <a:r>
              <a:rPr dirty="0" spc="55"/>
              <a:t>mattis</a:t>
            </a:r>
            <a:r>
              <a:rPr dirty="0" spc="250"/>
              <a:t> </a:t>
            </a:r>
            <a:r>
              <a:rPr dirty="0"/>
              <a:t>enim</a:t>
            </a:r>
            <a:r>
              <a:rPr dirty="0" spc="250"/>
              <a:t> </a:t>
            </a:r>
            <a:r>
              <a:rPr dirty="0"/>
              <a:t>vel</a:t>
            </a:r>
            <a:r>
              <a:rPr dirty="0" spc="250"/>
              <a:t> </a:t>
            </a:r>
            <a:r>
              <a:rPr dirty="0" spc="55"/>
              <a:t>condimentum</a:t>
            </a:r>
            <a:r>
              <a:rPr dirty="0" spc="250"/>
              <a:t> </a:t>
            </a:r>
            <a:r>
              <a:rPr dirty="0" spc="55"/>
              <a:t>ultrices.Etiam </a:t>
            </a:r>
            <a:r>
              <a:rPr dirty="0" spc="65"/>
              <a:t>efficitur</a:t>
            </a:r>
            <a:r>
              <a:rPr dirty="0" spc="195"/>
              <a:t> </a:t>
            </a:r>
            <a:r>
              <a:rPr dirty="0"/>
              <a:t>id</a:t>
            </a:r>
            <a:r>
              <a:rPr dirty="0" spc="195"/>
              <a:t> </a:t>
            </a:r>
            <a:r>
              <a:rPr dirty="0" spc="50"/>
              <a:t>nisl</a:t>
            </a:r>
            <a:r>
              <a:rPr dirty="0" spc="195"/>
              <a:t> </a:t>
            </a:r>
            <a:r>
              <a:rPr dirty="0" spc="55"/>
              <a:t>condimentum</a:t>
            </a:r>
            <a:r>
              <a:rPr dirty="0" spc="195"/>
              <a:t> </a:t>
            </a:r>
            <a:r>
              <a:rPr dirty="0" spc="50"/>
              <a:t>dignissim.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519631" y="1139888"/>
            <a:ext cx="2103755" cy="8864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650" spc="114" b="1">
                <a:latin typeface="Arial"/>
                <a:cs typeface="Arial"/>
              </a:rPr>
              <a:t>TITLE</a:t>
            </a:r>
            <a:endParaRPr sz="5650">
              <a:latin typeface="Arial"/>
              <a:cs typeface="Arial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663377" y="0"/>
            <a:ext cx="2624622" cy="396762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902782" cy="5765473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4617003" y="1912949"/>
            <a:ext cx="7132320" cy="452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13690" indent="-300990">
              <a:lnSpc>
                <a:spcPct val="100000"/>
              </a:lnSpc>
              <a:spcBef>
                <a:spcPts val="100"/>
              </a:spcBef>
              <a:buChar char="•"/>
              <a:tabLst>
                <a:tab pos="313690" algn="l"/>
              </a:tabLst>
            </a:pPr>
            <a:r>
              <a:rPr dirty="0" sz="2800">
                <a:solidFill>
                  <a:srgbClr val="001F5B"/>
                </a:solidFill>
                <a:latin typeface="Arial"/>
                <a:cs typeface="Arial"/>
              </a:rPr>
              <a:t>Sed</a:t>
            </a:r>
            <a:r>
              <a:rPr dirty="0" sz="2800" spc="26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1F5B"/>
                </a:solidFill>
                <a:latin typeface="Arial"/>
                <a:cs typeface="Arial"/>
              </a:rPr>
              <a:t>eu</a:t>
            </a:r>
            <a:r>
              <a:rPr dirty="0" sz="2800" spc="26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1F5B"/>
                </a:solidFill>
                <a:latin typeface="Arial"/>
                <a:cs typeface="Arial"/>
              </a:rPr>
              <a:t>urna</a:t>
            </a:r>
            <a:r>
              <a:rPr dirty="0" sz="2800" spc="26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dirty="0" sz="2800" spc="55">
                <a:solidFill>
                  <a:srgbClr val="001F5B"/>
                </a:solidFill>
                <a:latin typeface="Arial"/>
                <a:cs typeface="Arial"/>
              </a:rPr>
              <a:t>vitae</a:t>
            </a:r>
            <a:r>
              <a:rPr dirty="0" sz="2800" spc="26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1F5B"/>
                </a:solidFill>
                <a:latin typeface="Arial"/>
                <a:cs typeface="Arial"/>
              </a:rPr>
              <a:t>enim</a:t>
            </a:r>
            <a:r>
              <a:rPr dirty="0" sz="2800" spc="26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dirty="0" sz="2800" spc="55">
                <a:solidFill>
                  <a:srgbClr val="001F5B"/>
                </a:solidFill>
                <a:latin typeface="Arial"/>
                <a:cs typeface="Arial"/>
              </a:rPr>
              <a:t>pharetra</a:t>
            </a:r>
            <a:r>
              <a:rPr dirty="0" sz="2800" spc="26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dirty="0" sz="2800" spc="45">
                <a:solidFill>
                  <a:srgbClr val="001F5B"/>
                </a:solidFill>
                <a:latin typeface="Arial"/>
                <a:cs typeface="Arial"/>
              </a:rPr>
              <a:t>sodales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4918535" y="2339670"/>
            <a:ext cx="6941820" cy="350139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6399"/>
              </a:lnSpc>
              <a:spcBef>
                <a:spcPts val="95"/>
              </a:spcBef>
            </a:pPr>
            <a:r>
              <a:rPr dirty="0" sz="2800">
                <a:solidFill>
                  <a:srgbClr val="001F5B"/>
                </a:solidFill>
                <a:latin typeface="Arial"/>
                <a:cs typeface="Arial"/>
              </a:rPr>
              <a:t>nec</a:t>
            </a:r>
            <a:r>
              <a:rPr dirty="0" sz="2800" spc="204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dirty="0" sz="2800" spc="50">
                <a:solidFill>
                  <a:srgbClr val="001F5B"/>
                </a:solidFill>
                <a:latin typeface="Arial"/>
                <a:cs typeface="Arial"/>
              </a:rPr>
              <a:t>quis</a:t>
            </a:r>
            <a:r>
              <a:rPr dirty="0" sz="2800" spc="21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dirty="0" sz="2800" spc="60">
                <a:solidFill>
                  <a:srgbClr val="001F5B"/>
                </a:solidFill>
                <a:latin typeface="Arial"/>
                <a:cs typeface="Arial"/>
              </a:rPr>
              <a:t>felis.</a:t>
            </a:r>
            <a:r>
              <a:rPr dirty="0" sz="2800" spc="204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dirty="0" sz="2800" spc="60">
                <a:solidFill>
                  <a:srgbClr val="001F5B"/>
                </a:solidFill>
                <a:latin typeface="Arial"/>
                <a:cs typeface="Arial"/>
              </a:rPr>
              <a:t>Curabiturbibendum</a:t>
            </a:r>
            <a:r>
              <a:rPr dirty="0" sz="2800" spc="21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dirty="0" sz="2800" spc="-20">
                <a:solidFill>
                  <a:srgbClr val="001F5B"/>
                </a:solidFill>
                <a:latin typeface="Arial"/>
                <a:cs typeface="Arial"/>
              </a:rPr>
              <a:t>quam </a:t>
            </a:r>
            <a:r>
              <a:rPr dirty="0" sz="2800">
                <a:solidFill>
                  <a:srgbClr val="001F5B"/>
                </a:solidFill>
                <a:latin typeface="Arial"/>
                <a:cs typeface="Arial"/>
              </a:rPr>
              <a:t>ac</a:t>
            </a:r>
            <a:r>
              <a:rPr dirty="0" sz="2800" spc="195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dirty="0" sz="2800" spc="50">
                <a:solidFill>
                  <a:srgbClr val="001F5B"/>
                </a:solidFill>
                <a:latin typeface="Arial"/>
                <a:cs typeface="Arial"/>
              </a:rPr>
              <a:t>tempor</a:t>
            </a:r>
            <a:r>
              <a:rPr dirty="0" sz="2800" spc="20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dirty="0" sz="2800" spc="60">
                <a:solidFill>
                  <a:srgbClr val="001F5B"/>
                </a:solidFill>
                <a:latin typeface="Arial"/>
                <a:cs typeface="Arial"/>
              </a:rPr>
              <a:t>volutpat.</a:t>
            </a:r>
            <a:r>
              <a:rPr dirty="0" sz="2800" spc="20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dirty="0" sz="2800" spc="60">
                <a:solidFill>
                  <a:srgbClr val="001F5B"/>
                </a:solidFill>
                <a:latin typeface="Arial"/>
                <a:cs typeface="Arial"/>
              </a:rPr>
              <a:t>Phasellus</a:t>
            </a:r>
            <a:r>
              <a:rPr dirty="0" sz="2800" spc="20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dirty="0" sz="2800" spc="55">
                <a:solidFill>
                  <a:srgbClr val="001F5B"/>
                </a:solidFill>
                <a:latin typeface="Arial"/>
                <a:cs typeface="Arial"/>
              </a:rPr>
              <a:t>egestas</a:t>
            </a:r>
            <a:r>
              <a:rPr dirty="0" sz="2800" spc="20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dirty="0" sz="2800" spc="-25">
                <a:solidFill>
                  <a:srgbClr val="001F5B"/>
                </a:solidFill>
                <a:latin typeface="Arial"/>
                <a:cs typeface="Arial"/>
              </a:rPr>
              <a:t>at </a:t>
            </a:r>
            <a:r>
              <a:rPr dirty="0" sz="2800">
                <a:solidFill>
                  <a:srgbClr val="001F5B"/>
                </a:solidFill>
                <a:latin typeface="Arial"/>
                <a:cs typeface="Arial"/>
              </a:rPr>
              <a:t>dui</a:t>
            </a:r>
            <a:r>
              <a:rPr dirty="0" sz="2800" spc="215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dirty="0" sz="2800" spc="55">
                <a:solidFill>
                  <a:srgbClr val="001F5B"/>
                </a:solidFill>
                <a:latin typeface="Arial"/>
                <a:cs typeface="Arial"/>
              </a:rPr>
              <a:t>sitamet</a:t>
            </a:r>
            <a:r>
              <a:rPr dirty="0" sz="2800" spc="215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dirty="0" sz="2800" spc="65">
                <a:solidFill>
                  <a:srgbClr val="001F5B"/>
                </a:solidFill>
                <a:latin typeface="Arial"/>
                <a:cs typeface="Arial"/>
              </a:rPr>
              <a:t>efficitur.</a:t>
            </a:r>
            <a:r>
              <a:rPr dirty="0" sz="2800" spc="215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dirty="0" sz="2800" spc="55">
                <a:solidFill>
                  <a:srgbClr val="001F5B"/>
                </a:solidFill>
                <a:latin typeface="Arial"/>
                <a:cs typeface="Arial"/>
              </a:rPr>
              <a:t>Quisque</a:t>
            </a:r>
            <a:r>
              <a:rPr dirty="0" sz="2800" spc="22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1F5B"/>
                </a:solidFill>
                <a:latin typeface="Arial"/>
                <a:cs typeface="Arial"/>
              </a:rPr>
              <a:t>id</a:t>
            </a:r>
            <a:r>
              <a:rPr dirty="0" sz="2800" spc="215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dirty="0" sz="2800" spc="50">
                <a:solidFill>
                  <a:srgbClr val="001F5B"/>
                </a:solidFill>
                <a:latin typeface="Arial"/>
                <a:cs typeface="Arial"/>
              </a:rPr>
              <a:t>ultrices </a:t>
            </a:r>
            <a:r>
              <a:rPr dirty="0" sz="2800" spc="55">
                <a:solidFill>
                  <a:srgbClr val="001F5B"/>
                </a:solidFill>
                <a:latin typeface="Arial"/>
                <a:cs typeface="Arial"/>
              </a:rPr>
              <a:t>mauris.</a:t>
            </a:r>
            <a:r>
              <a:rPr dirty="0" sz="2800" spc="195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1F5B"/>
                </a:solidFill>
                <a:latin typeface="Arial"/>
                <a:cs typeface="Arial"/>
              </a:rPr>
              <a:t>In</a:t>
            </a:r>
            <a:r>
              <a:rPr dirty="0" sz="2800" spc="195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dirty="0" sz="2800" spc="60">
                <a:solidFill>
                  <a:srgbClr val="001F5B"/>
                </a:solidFill>
                <a:latin typeface="Arial"/>
                <a:cs typeface="Arial"/>
              </a:rPr>
              <a:t>iaculis</a:t>
            </a:r>
            <a:r>
              <a:rPr dirty="0" sz="2800" spc="20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dirty="0" sz="2800" spc="65">
                <a:solidFill>
                  <a:srgbClr val="001F5B"/>
                </a:solidFill>
                <a:latin typeface="Arial"/>
                <a:cs typeface="Arial"/>
              </a:rPr>
              <a:t>venenatisturpis,</a:t>
            </a:r>
            <a:r>
              <a:rPr dirty="0" sz="2800" spc="195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dirty="0" sz="2800" spc="45">
                <a:solidFill>
                  <a:srgbClr val="001F5B"/>
                </a:solidFill>
                <a:latin typeface="Arial"/>
                <a:cs typeface="Arial"/>
              </a:rPr>
              <a:t>vitae </a:t>
            </a:r>
            <a:r>
              <a:rPr dirty="0" sz="2800" spc="55">
                <a:solidFill>
                  <a:srgbClr val="001F5B"/>
                </a:solidFill>
                <a:latin typeface="Arial"/>
                <a:cs typeface="Arial"/>
              </a:rPr>
              <a:t>fermentum</a:t>
            </a:r>
            <a:r>
              <a:rPr dirty="0" sz="2800" spc="25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1F5B"/>
                </a:solidFill>
                <a:latin typeface="Arial"/>
                <a:cs typeface="Arial"/>
              </a:rPr>
              <a:t>enim</a:t>
            </a:r>
            <a:r>
              <a:rPr dirty="0" sz="2800" spc="254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dirty="0" sz="2800" spc="55">
                <a:solidFill>
                  <a:srgbClr val="001F5B"/>
                </a:solidFill>
                <a:latin typeface="Arial"/>
                <a:cs typeface="Arial"/>
              </a:rPr>
              <a:t>dictum</a:t>
            </a:r>
            <a:r>
              <a:rPr dirty="0" sz="2800" spc="254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1F5B"/>
                </a:solidFill>
                <a:latin typeface="Arial"/>
                <a:cs typeface="Arial"/>
              </a:rPr>
              <a:t>ut.</a:t>
            </a:r>
            <a:r>
              <a:rPr dirty="0" sz="2800" spc="254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dirty="0" sz="2800" spc="45">
                <a:solidFill>
                  <a:srgbClr val="001F5B"/>
                </a:solidFill>
                <a:latin typeface="Arial"/>
                <a:cs typeface="Arial"/>
              </a:rPr>
              <a:t>Aliquam </a:t>
            </a:r>
            <a:r>
              <a:rPr dirty="0" sz="2800" spc="60">
                <a:solidFill>
                  <a:srgbClr val="001F5B"/>
                </a:solidFill>
                <a:latin typeface="Arial"/>
                <a:cs typeface="Arial"/>
              </a:rPr>
              <a:t>pulvinarmalesuada</a:t>
            </a:r>
            <a:r>
              <a:rPr dirty="0" sz="2800" spc="19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dirty="0" sz="2800" spc="60">
                <a:solidFill>
                  <a:srgbClr val="001F5B"/>
                </a:solidFill>
                <a:latin typeface="Arial"/>
                <a:cs typeface="Arial"/>
              </a:rPr>
              <a:t>aliquet.</a:t>
            </a:r>
            <a:r>
              <a:rPr dirty="0" sz="2800" spc="19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dirty="0" sz="2800" spc="55">
                <a:solidFill>
                  <a:srgbClr val="001F5B"/>
                </a:solidFill>
                <a:latin typeface="Arial"/>
                <a:cs typeface="Arial"/>
              </a:rPr>
              <a:t>Integer</a:t>
            </a:r>
            <a:r>
              <a:rPr dirty="0" sz="2800" spc="195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dirty="0" sz="2800" spc="-25">
                <a:solidFill>
                  <a:srgbClr val="001F5B"/>
                </a:solidFill>
                <a:latin typeface="Arial"/>
                <a:cs typeface="Arial"/>
              </a:rPr>
              <a:t>ut </a:t>
            </a:r>
            <a:r>
              <a:rPr dirty="0" sz="2800" spc="60">
                <a:solidFill>
                  <a:srgbClr val="001F5B"/>
                </a:solidFill>
                <a:latin typeface="Arial"/>
                <a:cs typeface="Arial"/>
              </a:rPr>
              <a:t>volutpat</a:t>
            </a:r>
            <a:r>
              <a:rPr dirty="0" sz="2800" spc="19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dirty="0" sz="2800" spc="50">
                <a:solidFill>
                  <a:srgbClr val="001F5B"/>
                </a:solidFill>
                <a:latin typeface="Arial"/>
                <a:cs typeface="Arial"/>
              </a:rPr>
              <a:t>urna.</a:t>
            </a:r>
            <a:r>
              <a:rPr dirty="0" sz="2800" spc="185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1F5B"/>
                </a:solidFill>
                <a:latin typeface="Arial"/>
                <a:cs typeface="Arial"/>
              </a:rPr>
              <a:t>In</a:t>
            </a:r>
            <a:r>
              <a:rPr dirty="0" sz="2800" spc="19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dirty="0" sz="2800" spc="60">
                <a:solidFill>
                  <a:srgbClr val="001F5B"/>
                </a:solidFill>
                <a:latin typeface="Arial"/>
                <a:cs typeface="Arial"/>
              </a:rPr>
              <a:t>finibus</a:t>
            </a:r>
            <a:r>
              <a:rPr dirty="0" sz="2800" spc="19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dirty="0" sz="2800" spc="60">
                <a:solidFill>
                  <a:srgbClr val="001F5B"/>
                </a:solidFill>
                <a:latin typeface="Arial"/>
                <a:cs typeface="Arial"/>
              </a:rPr>
              <a:t>vulputateenim</a:t>
            </a:r>
            <a:r>
              <a:rPr dirty="0" sz="2800" spc="19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dirty="0" sz="2800" spc="-35">
                <a:solidFill>
                  <a:srgbClr val="001F5B"/>
                </a:solidFill>
                <a:latin typeface="Arial"/>
                <a:cs typeface="Arial"/>
              </a:rPr>
              <a:t>eu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4918535" y="5815660"/>
            <a:ext cx="6414135" cy="151511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6399"/>
              </a:lnSpc>
              <a:spcBef>
                <a:spcPts val="95"/>
              </a:spcBef>
            </a:pPr>
            <a:r>
              <a:rPr dirty="0" sz="2800" spc="60">
                <a:solidFill>
                  <a:srgbClr val="001F5B"/>
                </a:solidFill>
                <a:latin typeface="Arial"/>
                <a:cs typeface="Arial"/>
              </a:rPr>
              <a:t>pulvinar.</a:t>
            </a:r>
            <a:r>
              <a:rPr dirty="0" sz="2800" spc="225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dirty="0" sz="2800" spc="55">
                <a:solidFill>
                  <a:srgbClr val="001F5B"/>
                </a:solidFill>
                <a:latin typeface="Arial"/>
                <a:cs typeface="Arial"/>
              </a:rPr>
              <a:t>Vivamus</a:t>
            </a:r>
            <a:r>
              <a:rPr dirty="0" sz="2800" spc="229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dirty="0" sz="2800" spc="55">
                <a:solidFill>
                  <a:srgbClr val="001F5B"/>
                </a:solidFill>
                <a:latin typeface="Arial"/>
                <a:cs typeface="Arial"/>
              </a:rPr>
              <a:t>mattis</a:t>
            </a:r>
            <a:r>
              <a:rPr dirty="0" sz="2800" spc="229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1F5B"/>
                </a:solidFill>
                <a:latin typeface="Arial"/>
                <a:cs typeface="Arial"/>
              </a:rPr>
              <a:t>enim</a:t>
            </a:r>
            <a:r>
              <a:rPr dirty="0" sz="2800" spc="225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dirty="0" sz="2800" spc="-25">
                <a:solidFill>
                  <a:srgbClr val="001F5B"/>
                </a:solidFill>
                <a:latin typeface="Arial"/>
                <a:cs typeface="Arial"/>
              </a:rPr>
              <a:t>vel </a:t>
            </a:r>
            <a:r>
              <a:rPr dirty="0" sz="2800" spc="55">
                <a:solidFill>
                  <a:srgbClr val="001F5B"/>
                </a:solidFill>
                <a:latin typeface="Arial"/>
                <a:cs typeface="Arial"/>
              </a:rPr>
              <a:t>condimentum</a:t>
            </a:r>
            <a:r>
              <a:rPr dirty="0" sz="2800" spc="19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dirty="0" sz="2800" spc="65">
                <a:solidFill>
                  <a:srgbClr val="001F5B"/>
                </a:solidFill>
                <a:latin typeface="Arial"/>
                <a:cs typeface="Arial"/>
              </a:rPr>
              <a:t>ultrices.Etiam</a:t>
            </a:r>
            <a:r>
              <a:rPr dirty="0" sz="2800" spc="19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dirty="0" sz="2800" spc="65">
                <a:solidFill>
                  <a:srgbClr val="001F5B"/>
                </a:solidFill>
                <a:latin typeface="Arial"/>
                <a:cs typeface="Arial"/>
              </a:rPr>
              <a:t>efficitur</a:t>
            </a:r>
            <a:r>
              <a:rPr dirty="0" sz="2800" spc="195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dirty="0" sz="2800" spc="-25">
                <a:solidFill>
                  <a:srgbClr val="001F5B"/>
                </a:solidFill>
                <a:latin typeface="Arial"/>
                <a:cs typeface="Arial"/>
              </a:rPr>
              <a:t>id </a:t>
            </a:r>
            <a:r>
              <a:rPr dirty="0" sz="2800" spc="50">
                <a:solidFill>
                  <a:srgbClr val="001F5B"/>
                </a:solidFill>
                <a:latin typeface="Arial"/>
                <a:cs typeface="Arial"/>
              </a:rPr>
              <a:t>nisl</a:t>
            </a:r>
            <a:r>
              <a:rPr dirty="0" sz="2800" spc="195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dirty="0" sz="2800" spc="55">
                <a:solidFill>
                  <a:srgbClr val="001F5B"/>
                </a:solidFill>
                <a:latin typeface="Arial"/>
                <a:cs typeface="Arial"/>
              </a:rPr>
              <a:t>condimentum</a:t>
            </a:r>
            <a:r>
              <a:rPr dirty="0" sz="2800" spc="195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dirty="0" sz="2800" spc="50">
                <a:solidFill>
                  <a:srgbClr val="001F5B"/>
                </a:solidFill>
                <a:latin typeface="Arial"/>
                <a:cs typeface="Arial"/>
              </a:rPr>
              <a:t>dignissim.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666312" y="772235"/>
            <a:ext cx="2103755" cy="8864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650" spc="114" b="1">
                <a:latin typeface="Arial"/>
                <a:cs typeface="Arial"/>
              </a:rPr>
              <a:t>TITLE</a:t>
            </a:r>
            <a:endParaRPr sz="5650">
              <a:latin typeface="Arial"/>
              <a:cs typeface="Arial"/>
            </a:endParaRPr>
          </a:p>
        </p:txBody>
      </p:sp>
      <p:sp>
        <p:nvSpPr>
          <p:cNvPr id="7" name="object 7" descr=""/>
          <p:cNvSpPr/>
          <p:nvPr/>
        </p:nvSpPr>
        <p:spPr>
          <a:xfrm>
            <a:off x="12399009" y="1446072"/>
            <a:ext cx="4562475" cy="6718300"/>
          </a:xfrm>
          <a:custGeom>
            <a:avLst/>
            <a:gdLst/>
            <a:ahLst/>
            <a:cxnLst/>
            <a:rect l="l" t="t" r="r" b="b"/>
            <a:pathLst>
              <a:path w="4562475" h="6718300">
                <a:moveTo>
                  <a:pt x="0" y="141414"/>
                </a:moveTo>
                <a:lnTo>
                  <a:pt x="0" y="6576437"/>
                </a:lnTo>
                <a:lnTo>
                  <a:pt x="7209" y="6621136"/>
                </a:lnTo>
                <a:lnTo>
                  <a:pt x="27283" y="6659956"/>
                </a:lnTo>
                <a:lnTo>
                  <a:pt x="57895" y="6690569"/>
                </a:lnTo>
                <a:lnTo>
                  <a:pt x="96715" y="6710645"/>
                </a:lnTo>
                <a:lnTo>
                  <a:pt x="141414" y="6717855"/>
                </a:lnTo>
                <a:lnTo>
                  <a:pt x="4420831" y="6717855"/>
                </a:lnTo>
                <a:lnTo>
                  <a:pt x="4465531" y="6710645"/>
                </a:lnTo>
                <a:lnTo>
                  <a:pt x="4504351" y="6690569"/>
                </a:lnTo>
                <a:lnTo>
                  <a:pt x="4534962" y="6659956"/>
                </a:lnTo>
                <a:lnTo>
                  <a:pt x="4555037" y="6621136"/>
                </a:lnTo>
                <a:lnTo>
                  <a:pt x="4562246" y="6576437"/>
                </a:lnTo>
                <a:lnTo>
                  <a:pt x="4562246" y="141414"/>
                </a:lnTo>
                <a:lnTo>
                  <a:pt x="4555037" y="96715"/>
                </a:lnTo>
                <a:lnTo>
                  <a:pt x="4534962" y="57895"/>
                </a:lnTo>
                <a:lnTo>
                  <a:pt x="4504351" y="27283"/>
                </a:lnTo>
                <a:lnTo>
                  <a:pt x="4465531" y="7209"/>
                </a:lnTo>
                <a:lnTo>
                  <a:pt x="4420831" y="0"/>
                </a:lnTo>
                <a:lnTo>
                  <a:pt x="141414" y="0"/>
                </a:lnTo>
                <a:lnTo>
                  <a:pt x="96715" y="7209"/>
                </a:lnTo>
                <a:lnTo>
                  <a:pt x="57895" y="27283"/>
                </a:lnTo>
                <a:lnTo>
                  <a:pt x="27283" y="57895"/>
                </a:lnTo>
                <a:lnTo>
                  <a:pt x="7209" y="96715"/>
                </a:lnTo>
                <a:lnTo>
                  <a:pt x="0" y="141414"/>
                </a:lnTo>
                <a:close/>
              </a:path>
            </a:pathLst>
          </a:custGeom>
          <a:solidFill>
            <a:srgbClr val="1E2A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 txBox="1"/>
          <p:nvPr/>
        </p:nvSpPr>
        <p:spPr>
          <a:xfrm>
            <a:off x="13418877" y="2713469"/>
            <a:ext cx="1979295" cy="2768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91135" indent="-178435">
              <a:lnSpc>
                <a:spcPct val="100000"/>
              </a:lnSpc>
              <a:spcBef>
                <a:spcPts val="100"/>
              </a:spcBef>
              <a:buChar char="•"/>
              <a:tabLst>
                <a:tab pos="191135" algn="l"/>
              </a:tabLst>
            </a:pPr>
            <a:r>
              <a:rPr dirty="0" sz="1650" spc="85">
                <a:solidFill>
                  <a:srgbClr val="FFFFFF"/>
                </a:solidFill>
                <a:latin typeface="Arial"/>
                <a:cs typeface="Arial"/>
              </a:rPr>
              <a:t>Sed</a:t>
            </a:r>
            <a:r>
              <a:rPr dirty="0" sz="1650" spc="2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50" spc="65">
                <a:solidFill>
                  <a:srgbClr val="FFFFFF"/>
                </a:solidFill>
                <a:latin typeface="Arial"/>
                <a:cs typeface="Arial"/>
              </a:rPr>
              <a:t>eu</a:t>
            </a:r>
            <a:r>
              <a:rPr dirty="0" sz="1650" spc="2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50" spc="95">
                <a:solidFill>
                  <a:srgbClr val="FFFFFF"/>
                </a:solidFill>
                <a:latin typeface="Arial"/>
                <a:cs typeface="Arial"/>
              </a:rPr>
              <a:t>urna</a:t>
            </a:r>
            <a:r>
              <a:rPr dirty="0" sz="1650" spc="2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50" spc="75">
                <a:solidFill>
                  <a:srgbClr val="FFFFFF"/>
                </a:solidFill>
                <a:latin typeface="Arial"/>
                <a:cs typeface="Arial"/>
              </a:rPr>
              <a:t>vita</a:t>
            </a:r>
            <a:endParaRPr sz="165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13418877" y="3299193"/>
            <a:ext cx="1511935" cy="2768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91135" indent="-178435">
              <a:lnSpc>
                <a:spcPct val="100000"/>
              </a:lnSpc>
              <a:spcBef>
                <a:spcPts val="100"/>
              </a:spcBef>
              <a:buChar char="•"/>
              <a:tabLst>
                <a:tab pos="191135" algn="l"/>
              </a:tabLst>
            </a:pPr>
            <a:r>
              <a:rPr dirty="0" sz="1650" spc="85">
                <a:solidFill>
                  <a:srgbClr val="FFFFFF"/>
                </a:solidFill>
                <a:latin typeface="Arial"/>
                <a:cs typeface="Arial"/>
              </a:rPr>
              <a:t>Sed</a:t>
            </a:r>
            <a:r>
              <a:rPr dirty="0" sz="1650" spc="2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50" spc="65">
                <a:solidFill>
                  <a:srgbClr val="FFFFFF"/>
                </a:solidFill>
                <a:latin typeface="Arial"/>
                <a:cs typeface="Arial"/>
              </a:rPr>
              <a:t>eu</a:t>
            </a:r>
            <a:r>
              <a:rPr dirty="0" sz="1650" spc="2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50" spc="75">
                <a:solidFill>
                  <a:srgbClr val="FFFFFF"/>
                </a:solidFill>
                <a:latin typeface="Arial"/>
                <a:cs typeface="Arial"/>
              </a:rPr>
              <a:t>urna</a:t>
            </a:r>
            <a:endParaRPr sz="165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13418877" y="3884917"/>
            <a:ext cx="1511935" cy="2768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91135" indent="-178435">
              <a:lnSpc>
                <a:spcPct val="100000"/>
              </a:lnSpc>
              <a:spcBef>
                <a:spcPts val="100"/>
              </a:spcBef>
              <a:buChar char="•"/>
              <a:tabLst>
                <a:tab pos="191135" algn="l"/>
              </a:tabLst>
            </a:pPr>
            <a:r>
              <a:rPr dirty="0" sz="1650" spc="85">
                <a:solidFill>
                  <a:srgbClr val="FFFFFF"/>
                </a:solidFill>
                <a:latin typeface="Arial"/>
                <a:cs typeface="Arial"/>
              </a:rPr>
              <a:t>Sed</a:t>
            </a:r>
            <a:r>
              <a:rPr dirty="0" sz="1650" spc="2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50" spc="65">
                <a:solidFill>
                  <a:srgbClr val="FFFFFF"/>
                </a:solidFill>
                <a:latin typeface="Arial"/>
                <a:cs typeface="Arial"/>
              </a:rPr>
              <a:t>eu</a:t>
            </a:r>
            <a:r>
              <a:rPr dirty="0" sz="1650" spc="2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50" spc="75">
                <a:solidFill>
                  <a:srgbClr val="FFFFFF"/>
                </a:solidFill>
                <a:latin typeface="Arial"/>
                <a:cs typeface="Arial"/>
              </a:rPr>
              <a:t>urna</a:t>
            </a:r>
            <a:endParaRPr sz="1650">
              <a:latin typeface="Arial"/>
              <a:cs typeface="Arial"/>
            </a:endParaRPr>
          </a:p>
        </p:txBody>
      </p:sp>
      <p:pic>
        <p:nvPicPr>
          <p:cNvPr id="11" name="object 11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490463" y="4823140"/>
            <a:ext cx="4797537" cy="443514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solidFill>
            <a:srgbClr val="1E2A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707922" y="521571"/>
            <a:ext cx="9370060" cy="7816850"/>
          </a:xfrm>
          <a:custGeom>
            <a:avLst/>
            <a:gdLst/>
            <a:ahLst/>
            <a:cxnLst/>
            <a:rect l="l" t="t" r="r" b="b"/>
            <a:pathLst>
              <a:path w="9370060" h="7816850">
                <a:moveTo>
                  <a:pt x="9251391" y="0"/>
                </a:moveTo>
                <a:lnTo>
                  <a:pt x="118361" y="0"/>
                </a:lnTo>
                <a:lnTo>
                  <a:pt x="72290" y="10813"/>
                </a:lnTo>
                <a:lnTo>
                  <a:pt x="34667" y="40305"/>
                </a:lnTo>
                <a:lnTo>
                  <a:pt x="9301" y="84048"/>
                </a:lnTo>
                <a:lnTo>
                  <a:pt x="0" y="137617"/>
                </a:lnTo>
                <a:lnTo>
                  <a:pt x="0" y="7679143"/>
                </a:lnTo>
                <a:lnTo>
                  <a:pt x="9301" y="7732713"/>
                </a:lnTo>
                <a:lnTo>
                  <a:pt x="34667" y="7776456"/>
                </a:lnTo>
                <a:lnTo>
                  <a:pt x="72290" y="7805947"/>
                </a:lnTo>
                <a:lnTo>
                  <a:pt x="118361" y="7816761"/>
                </a:lnTo>
                <a:lnTo>
                  <a:pt x="9251391" y="7816761"/>
                </a:lnTo>
                <a:lnTo>
                  <a:pt x="9297467" y="7805947"/>
                </a:lnTo>
                <a:lnTo>
                  <a:pt x="9335090" y="7776456"/>
                </a:lnTo>
                <a:lnTo>
                  <a:pt x="9360454" y="7732713"/>
                </a:lnTo>
                <a:lnTo>
                  <a:pt x="9369755" y="7679143"/>
                </a:lnTo>
                <a:lnTo>
                  <a:pt x="9369755" y="137617"/>
                </a:lnTo>
                <a:lnTo>
                  <a:pt x="9360744" y="84953"/>
                </a:lnTo>
                <a:lnTo>
                  <a:pt x="9335084" y="40309"/>
                </a:lnTo>
                <a:lnTo>
                  <a:pt x="9296690" y="10477"/>
                </a:lnTo>
                <a:lnTo>
                  <a:pt x="925139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637540">
              <a:lnSpc>
                <a:spcPct val="100000"/>
              </a:lnSpc>
              <a:spcBef>
                <a:spcPts val="100"/>
              </a:spcBef>
            </a:pPr>
            <a:r>
              <a:rPr dirty="0" sz="8000" spc="-20" b="1">
                <a:solidFill>
                  <a:srgbClr val="1E2A50"/>
                </a:solidFill>
                <a:latin typeface="Calibri"/>
                <a:cs typeface="Calibri"/>
              </a:rPr>
              <a:t>TEXT</a:t>
            </a:r>
            <a:endParaRPr sz="8000">
              <a:latin typeface="Calibri"/>
              <a:cs typeface="Calibri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34590" y="0"/>
            <a:ext cx="8653409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945212" y="892803"/>
            <a:ext cx="8822690" cy="70662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92710">
              <a:lnSpc>
                <a:spcPct val="100000"/>
              </a:lnSpc>
              <a:spcBef>
                <a:spcPts val="100"/>
              </a:spcBef>
            </a:pPr>
            <a:r>
              <a:rPr dirty="0" sz="2200">
                <a:solidFill>
                  <a:srgbClr val="1E2A50"/>
                </a:solidFill>
                <a:latin typeface="Calibri"/>
                <a:cs typeface="Calibri"/>
              </a:rPr>
              <a:t>PEACEPLUS</a:t>
            </a:r>
            <a:r>
              <a:rPr dirty="0" sz="2200" spc="-55">
                <a:solidFill>
                  <a:srgbClr val="1E2A5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1E2A50"/>
                </a:solidFill>
                <a:latin typeface="Calibri"/>
                <a:cs typeface="Calibri"/>
              </a:rPr>
              <a:t>ASPIRE</a:t>
            </a:r>
            <a:r>
              <a:rPr dirty="0" sz="2200" spc="-50">
                <a:solidFill>
                  <a:srgbClr val="1E2A5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1E2A50"/>
                </a:solidFill>
                <a:latin typeface="Calibri"/>
                <a:cs typeface="Calibri"/>
              </a:rPr>
              <a:t>(Advancing</a:t>
            </a:r>
            <a:r>
              <a:rPr dirty="0" sz="2200" spc="-50">
                <a:solidFill>
                  <a:srgbClr val="1E2A5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1E2A50"/>
                </a:solidFill>
                <a:latin typeface="Calibri"/>
                <a:cs typeface="Calibri"/>
              </a:rPr>
              <a:t>Shared</a:t>
            </a:r>
            <a:r>
              <a:rPr dirty="0" sz="2200" spc="-50">
                <a:solidFill>
                  <a:srgbClr val="1E2A5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1E2A50"/>
                </a:solidFill>
                <a:latin typeface="Calibri"/>
                <a:cs typeface="Calibri"/>
              </a:rPr>
              <a:t>Partnerships</a:t>
            </a:r>
            <a:r>
              <a:rPr dirty="0" sz="2200" spc="-50">
                <a:solidFill>
                  <a:srgbClr val="1E2A5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1E2A50"/>
                </a:solidFill>
                <a:latin typeface="Calibri"/>
                <a:cs typeface="Calibri"/>
              </a:rPr>
              <a:t>through</a:t>
            </a:r>
            <a:r>
              <a:rPr dirty="0" sz="2200" spc="-50">
                <a:solidFill>
                  <a:srgbClr val="1E2A50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1E2A50"/>
                </a:solidFill>
                <a:latin typeface="Calibri"/>
                <a:cs typeface="Calibri"/>
              </a:rPr>
              <a:t>Inclusive </a:t>
            </a:r>
            <a:r>
              <a:rPr dirty="0" sz="2200">
                <a:solidFill>
                  <a:srgbClr val="1E2A50"/>
                </a:solidFill>
                <a:latin typeface="Calibri"/>
                <a:cs typeface="Calibri"/>
              </a:rPr>
              <a:t>Relationships</a:t>
            </a:r>
            <a:r>
              <a:rPr dirty="0" sz="2200" spc="-25">
                <a:solidFill>
                  <a:srgbClr val="1E2A5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1E2A50"/>
                </a:solidFill>
                <a:latin typeface="Calibri"/>
                <a:cs typeface="Calibri"/>
              </a:rPr>
              <a:t>in</a:t>
            </a:r>
            <a:r>
              <a:rPr dirty="0" sz="2200" spc="-20">
                <a:solidFill>
                  <a:srgbClr val="1E2A5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1E2A50"/>
                </a:solidFill>
                <a:latin typeface="Calibri"/>
                <a:cs typeface="Calibri"/>
              </a:rPr>
              <a:t>Education</a:t>
            </a:r>
            <a:r>
              <a:rPr dirty="0" sz="2200" spc="-20">
                <a:solidFill>
                  <a:srgbClr val="1E2A5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1E2A50"/>
                </a:solidFill>
                <a:latin typeface="Calibri"/>
                <a:cs typeface="Calibri"/>
              </a:rPr>
              <a:t>is</a:t>
            </a:r>
            <a:r>
              <a:rPr dirty="0" sz="2200" spc="-20">
                <a:solidFill>
                  <a:srgbClr val="1E2A5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1E2A50"/>
                </a:solidFill>
                <a:latin typeface="Calibri"/>
                <a:cs typeface="Calibri"/>
              </a:rPr>
              <a:t>supported</a:t>
            </a:r>
            <a:r>
              <a:rPr dirty="0" sz="2200" spc="-20">
                <a:solidFill>
                  <a:srgbClr val="1E2A5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1E2A50"/>
                </a:solidFill>
                <a:latin typeface="Calibri"/>
                <a:cs typeface="Calibri"/>
              </a:rPr>
              <a:t>by</a:t>
            </a:r>
            <a:r>
              <a:rPr dirty="0" sz="2200" spc="-20">
                <a:solidFill>
                  <a:srgbClr val="1E2A50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1E2A50"/>
                </a:solidFill>
                <a:latin typeface="Calibri"/>
                <a:cs typeface="Calibri"/>
              </a:rPr>
              <a:t>PEACEPLUS,</a:t>
            </a:r>
            <a:r>
              <a:rPr dirty="0" sz="2200" spc="-20">
                <a:solidFill>
                  <a:srgbClr val="1E2A5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1E2A50"/>
                </a:solidFill>
                <a:latin typeface="Calibri"/>
                <a:cs typeface="Calibri"/>
              </a:rPr>
              <a:t>a</a:t>
            </a:r>
            <a:r>
              <a:rPr dirty="0" sz="2200" spc="-20">
                <a:solidFill>
                  <a:srgbClr val="1E2A50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1E2A50"/>
                </a:solidFill>
                <a:latin typeface="Calibri"/>
                <a:cs typeface="Calibri"/>
              </a:rPr>
              <a:t>programme </a:t>
            </a:r>
            <a:r>
              <a:rPr dirty="0" sz="2200">
                <a:solidFill>
                  <a:srgbClr val="1E2A50"/>
                </a:solidFill>
                <a:latin typeface="Calibri"/>
                <a:cs typeface="Calibri"/>
              </a:rPr>
              <a:t>managed</a:t>
            </a:r>
            <a:r>
              <a:rPr dirty="0" sz="2200" spc="-55">
                <a:solidFill>
                  <a:srgbClr val="1E2A5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1E2A50"/>
                </a:solidFill>
                <a:latin typeface="Calibri"/>
                <a:cs typeface="Calibri"/>
              </a:rPr>
              <a:t>by</a:t>
            </a:r>
            <a:r>
              <a:rPr dirty="0" sz="2200" spc="-50">
                <a:solidFill>
                  <a:srgbClr val="1E2A5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1E2A50"/>
                </a:solidFill>
                <a:latin typeface="Calibri"/>
                <a:cs typeface="Calibri"/>
              </a:rPr>
              <a:t>the</a:t>
            </a:r>
            <a:r>
              <a:rPr dirty="0" sz="2200" spc="-55">
                <a:solidFill>
                  <a:srgbClr val="1E2A5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1E2A50"/>
                </a:solidFill>
                <a:latin typeface="Calibri"/>
                <a:cs typeface="Calibri"/>
              </a:rPr>
              <a:t>Special</a:t>
            </a:r>
            <a:r>
              <a:rPr dirty="0" sz="2200" spc="-50">
                <a:solidFill>
                  <a:srgbClr val="1E2A5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1E2A50"/>
                </a:solidFill>
                <a:latin typeface="Calibri"/>
                <a:cs typeface="Calibri"/>
              </a:rPr>
              <a:t>EU</a:t>
            </a:r>
            <a:r>
              <a:rPr dirty="0" sz="2200" spc="-50">
                <a:solidFill>
                  <a:srgbClr val="1E2A5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1E2A50"/>
                </a:solidFill>
                <a:latin typeface="Calibri"/>
                <a:cs typeface="Calibri"/>
              </a:rPr>
              <a:t>Programmes</a:t>
            </a:r>
            <a:r>
              <a:rPr dirty="0" sz="2200" spc="-55">
                <a:solidFill>
                  <a:srgbClr val="1E2A5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1E2A50"/>
                </a:solidFill>
                <a:latin typeface="Calibri"/>
                <a:cs typeface="Calibri"/>
              </a:rPr>
              <a:t>Body</a:t>
            </a:r>
            <a:r>
              <a:rPr dirty="0" sz="2200" spc="-50">
                <a:solidFill>
                  <a:srgbClr val="1E2A5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1E2A50"/>
                </a:solidFill>
                <a:latin typeface="Calibri"/>
                <a:cs typeface="Calibri"/>
              </a:rPr>
              <a:t>(SEUPB).</a:t>
            </a:r>
            <a:r>
              <a:rPr dirty="0" sz="2200" spc="-50">
                <a:solidFill>
                  <a:srgbClr val="1E2A5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1E2A50"/>
                </a:solidFill>
                <a:latin typeface="Calibri"/>
                <a:cs typeface="Calibri"/>
              </a:rPr>
              <a:t>PEACEPLUS</a:t>
            </a:r>
            <a:r>
              <a:rPr dirty="0" sz="2200" spc="-55">
                <a:solidFill>
                  <a:srgbClr val="1E2A5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1E2A50"/>
                </a:solidFill>
                <a:latin typeface="Calibri"/>
                <a:cs typeface="Calibri"/>
              </a:rPr>
              <a:t>ASPIRE</a:t>
            </a:r>
            <a:r>
              <a:rPr dirty="0" sz="2200" spc="-50">
                <a:solidFill>
                  <a:srgbClr val="1E2A50"/>
                </a:solidFill>
                <a:latin typeface="Calibri"/>
                <a:cs typeface="Calibri"/>
              </a:rPr>
              <a:t> </a:t>
            </a:r>
            <a:r>
              <a:rPr dirty="0" sz="2200" spc="-25">
                <a:solidFill>
                  <a:srgbClr val="1E2A50"/>
                </a:solidFill>
                <a:latin typeface="Calibri"/>
                <a:cs typeface="Calibri"/>
              </a:rPr>
              <a:t>is </a:t>
            </a:r>
            <a:r>
              <a:rPr dirty="0" sz="2200">
                <a:solidFill>
                  <a:srgbClr val="1E2A50"/>
                </a:solidFill>
                <a:latin typeface="Calibri"/>
                <a:cs typeface="Calibri"/>
              </a:rPr>
              <a:t>a</a:t>
            </a:r>
            <a:r>
              <a:rPr dirty="0" sz="2200" spc="-20">
                <a:solidFill>
                  <a:srgbClr val="1E2A5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1E2A50"/>
                </a:solidFill>
                <a:latin typeface="Calibri"/>
                <a:cs typeface="Calibri"/>
              </a:rPr>
              <a:t>shared</a:t>
            </a:r>
            <a:r>
              <a:rPr dirty="0" sz="2200" spc="-20">
                <a:solidFill>
                  <a:srgbClr val="1E2A5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1E2A50"/>
                </a:solidFill>
                <a:latin typeface="Calibri"/>
                <a:cs typeface="Calibri"/>
              </a:rPr>
              <a:t>education</a:t>
            </a:r>
            <a:r>
              <a:rPr dirty="0" sz="2200" spc="-20">
                <a:solidFill>
                  <a:srgbClr val="1E2A5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1E2A50"/>
                </a:solidFill>
                <a:latin typeface="Calibri"/>
                <a:cs typeface="Calibri"/>
              </a:rPr>
              <a:t>initiative</a:t>
            </a:r>
            <a:r>
              <a:rPr dirty="0" sz="2200" spc="-20">
                <a:solidFill>
                  <a:srgbClr val="1E2A5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1E2A50"/>
                </a:solidFill>
                <a:latin typeface="Calibri"/>
                <a:cs typeface="Calibri"/>
              </a:rPr>
              <a:t>that</a:t>
            </a:r>
            <a:r>
              <a:rPr dirty="0" sz="2200" spc="-20">
                <a:solidFill>
                  <a:srgbClr val="1E2A5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1E2A50"/>
                </a:solidFill>
                <a:latin typeface="Calibri"/>
                <a:cs typeface="Calibri"/>
              </a:rPr>
              <a:t>connects</a:t>
            </a:r>
            <a:r>
              <a:rPr dirty="0" sz="2200" spc="-20">
                <a:solidFill>
                  <a:srgbClr val="1E2A5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1E2A50"/>
                </a:solidFill>
                <a:latin typeface="Calibri"/>
                <a:cs typeface="Calibri"/>
              </a:rPr>
              <a:t>schools</a:t>
            </a:r>
            <a:r>
              <a:rPr dirty="0" sz="2200" spc="-15">
                <a:solidFill>
                  <a:srgbClr val="1E2A5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1E2A50"/>
                </a:solidFill>
                <a:latin typeface="Calibri"/>
                <a:cs typeface="Calibri"/>
              </a:rPr>
              <a:t>and</a:t>
            </a:r>
            <a:r>
              <a:rPr dirty="0" sz="2200" spc="-20">
                <a:solidFill>
                  <a:srgbClr val="1E2A50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1E2A50"/>
                </a:solidFill>
                <a:latin typeface="Calibri"/>
                <a:cs typeface="Calibri"/>
              </a:rPr>
              <a:t>pre-</a:t>
            </a:r>
            <a:r>
              <a:rPr dirty="0" sz="2200">
                <a:solidFill>
                  <a:srgbClr val="1E2A50"/>
                </a:solidFill>
                <a:latin typeface="Calibri"/>
                <a:cs typeface="Calibri"/>
              </a:rPr>
              <a:t>school</a:t>
            </a:r>
            <a:r>
              <a:rPr dirty="0" sz="2200" spc="-20">
                <a:solidFill>
                  <a:srgbClr val="1E2A50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1E2A50"/>
                </a:solidFill>
                <a:latin typeface="Calibri"/>
                <a:cs typeface="Calibri"/>
              </a:rPr>
              <a:t>settings </a:t>
            </a:r>
            <a:r>
              <a:rPr dirty="0" sz="2200">
                <a:solidFill>
                  <a:srgbClr val="1E2A50"/>
                </a:solidFill>
                <a:latin typeface="Calibri"/>
                <a:cs typeface="Calibri"/>
              </a:rPr>
              <a:t>across</a:t>
            </a:r>
            <a:r>
              <a:rPr dirty="0" sz="2200" spc="-25">
                <a:solidFill>
                  <a:srgbClr val="1E2A5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1E2A50"/>
                </a:solidFill>
                <a:latin typeface="Calibri"/>
                <a:cs typeface="Calibri"/>
              </a:rPr>
              <a:t>Northern</a:t>
            </a:r>
            <a:r>
              <a:rPr dirty="0" sz="2200" spc="-25">
                <a:solidFill>
                  <a:srgbClr val="1E2A5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1E2A50"/>
                </a:solidFill>
                <a:latin typeface="Calibri"/>
                <a:cs typeface="Calibri"/>
              </a:rPr>
              <a:t>Ireland</a:t>
            </a:r>
            <a:r>
              <a:rPr dirty="0" sz="2200" spc="-25">
                <a:solidFill>
                  <a:srgbClr val="1E2A5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1E2A50"/>
                </a:solidFill>
                <a:latin typeface="Calibri"/>
                <a:cs typeface="Calibri"/>
              </a:rPr>
              <a:t>and</a:t>
            </a:r>
            <a:r>
              <a:rPr dirty="0" sz="2200" spc="-25">
                <a:solidFill>
                  <a:srgbClr val="1E2A5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1E2A50"/>
                </a:solidFill>
                <a:latin typeface="Calibri"/>
                <a:cs typeface="Calibri"/>
              </a:rPr>
              <a:t>the</a:t>
            </a:r>
            <a:r>
              <a:rPr dirty="0" sz="2200" spc="-20">
                <a:solidFill>
                  <a:srgbClr val="1E2A5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1E2A50"/>
                </a:solidFill>
                <a:latin typeface="Calibri"/>
                <a:cs typeface="Calibri"/>
              </a:rPr>
              <a:t>border</a:t>
            </a:r>
            <a:r>
              <a:rPr dirty="0" sz="2200" spc="-25">
                <a:solidFill>
                  <a:srgbClr val="1E2A5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1E2A50"/>
                </a:solidFill>
                <a:latin typeface="Calibri"/>
                <a:cs typeface="Calibri"/>
              </a:rPr>
              <a:t>counties</a:t>
            </a:r>
            <a:r>
              <a:rPr dirty="0" sz="2200" spc="-25">
                <a:solidFill>
                  <a:srgbClr val="1E2A5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1E2A50"/>
                </a:solidFill>
                <a:latin typeface="Calibri"/>
                <a:cs typeface="Calibri"/>
              </a:rPr>
              <a:t>of</a:t>
            </a:r>
            <a:r>
              <a:rPr dirty="0" sz="2200" spc="-25">
                <a:solidFill>
                  <a:srgbClr val="1E2A50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1E2A50"/>
                </a:solidFill>
                <a:latin typeface="Calibri"/>
                <a:cs typeface="Calibri"/>
              </a:rPr>
              <a:t>Ireland</a:t>
            </a:r>
            <a:endParaRPr sz="2200">
              <a:latin typeface="Calibri"/>
              <a:cs typeface="Calibri"/>
            </a:endParaRPr>
          </a:p>
          <a:p>
            <a:pPr marL="12700" marR="210185">
              <a:lnSpc>
                <a:spcPct val="100000"/>
              </a:lnSpc>
              <a:spcBef>
                <a:spcPts val="2640"/>
              </a:spcBef>
            </a:pPr>
            <a:r>
              <a:rPr dirty="0" sz="2200">
                <a:solidFill>
                  <a:srgbClr val="1E2A50"/>
                </a:solidFill>
                <a:latin typeface="Calibri"/>
                <a:cs typeface="Calibri"/>
              </a:rPr>
              <a:t>PEACEPLUS</a:t>
            </a:r>
            <a:r>
              <a:rPr dirty="0" sz="2200" spc="-50">
                <a:solidFill>
                  <a:srgbClr val="1E2A5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1E2A50"/>
                </a:solidFill>
                <a:latin typeface="Calibri"/>
                <a:cs typeface="Calibri"/>
              </a:rPr>
              <a:t>ASPIRE</a:t>
            </a:r>
            <a:r>
              <a:rPr dirty="0" sz="2200" spc="-45">
                <a:solidFill>
                  <a:srgbClr val="1E2A5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1E2A50"/>
                </a:solidFill>
                <a:latin typeface="Calibri"/>
                <a:cs typeface="Calibri"/>
              </a:rPr>
              <a:t>aims</a:t>
            </a:r>
            <a:r>
              <a:rPr dirty="0" sz="2200" spc="-45">
                <a:solidFill>
                  <a:srgbClr val="1E2A5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1E2A50"/>
                </a:solidFill>
                <a:latin typeface="Calibri"/>
                <a:cs typeface="Calibri"/>
              </a:rPr>
              <a:t>to</a:t>
            </a:r>
            <a:r>
              <a:rPr dirty="0" sz="2200" spc="-45">
                <a:solidFill>
                  <a:srgbClr val="1E2A5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1E2A50"/>
                </a:solidFill>
                <a:latin typeface="Calibri"/>
                <a:cs typeface="Calibri"/>
              </a:rPr>
              <a:t>foster</a:t>
            </a:r>
            <a:r>
              <a:rPr dirty="0" sz="2200" spc="-45">
                <a:solidFill>
                  <a:srgbClr val="1E2A5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1E2A50"/>
                </a:solidFill>
                <a:latin typeface="Calibri"/>
                <a:cs typeface="Calibri"/>
              </a:rPr>
              <a:t>peace,</a:t>
            </a:r>
            <a:r>
              <a:rPr dirty="0" sz="2200" spc="-45">
                <a:solidFill>
                  <a:srgbClr val="1E2A5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1E2A50"/>
                </a:solidFill>
                <a:latin typeface="Calibri"/>
                <a:cs typeface="Calibri"/>
              </a:rPr>
              <a:t>reconciliation,</a:t>
            </a:r>
            <a:r>
              <a:rPr dirty="0" sz="2200" spc="-45">
                <a:solidFill>
                  <a:srgbClr val="1E2A5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1E2A50"/>
                </a:solidFill>
                <a:latin typeface="Calibri"/>
                <a:cs typeface="Calibri"/>
              </a:rPr>
              <a:t>and</a:t>
            </a:r>
            <a:r>
              <a:rPr dirty="0" sz="2200" spc="-45">
                <a:solidFill>
                  <a:srgbClr val="1E2A50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1E2A50"/>
                </a:solidFill>
                <a:latin typeface="Calibri"/>
                <a:cs typeface="Calibri"/>
              </a:rPr>
              <a:t>collaboration </a:t>
            </a:r>
            <a:r>
              <a:rPr dirty="0" sz="2200">
                <a:solidFill>
                  <a:srgbClr val="1E2A50"/>
                </a:solidFill>
                <a:latin typeface="Calibri"/>
                <a:cs typeface="Calibri"/>
              </a:rPr>
              <a:t>through</a:t>
            </a:r>
            <a:r>
              <a:rPr dirty="0" sz="2200" spc="-30">
                <a:solidFill>
                  <a:srgbClr val="1E2A5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1E2A50"/>
                </a:solidFill>
                <a:latin typeface="Calibri"/>
                <a:cs typeface="Calibri"/>
              </a:rPr>
              <a:t>Shared</a:t>
            </a:r>
            <a:r>
              <a:rPr dirty="0" sz="2200" spc="-30">
                <a:solidFill>
                  <a:srgbClr val="1E2A5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1E2A50"/>
                </a:solidFill>
                <a:latin typeface="Calibri"/>
                <a:cs typeface="Calibri"/>
              </a:rPr>
              <a:t>Education.</a:t>
            </a:r>
            <a:r>
              <a:rPr dirty="0" sz="2200" spc="-25">
                <a:solidFill>
                  <a:srgbClr val="1E2A5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1E2A50"/>
                </a:solidFill>
                <a:latin typeface="Calibri"/>
                <a:cs typeface="Calibri"/>
              </a:rPr>
              <a:t>By</a:t>
            </a:r>
            <a:r>
              <a:rPr dirty="0" sz="2200" spc="-30">
                <a:solidFill>
                  <a:srgbClr val="1E2A5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1E2A50"/>
                </a:solidFill>
                <a:latin typeface="Calibri"/>
                <a:cs typeface="Calibri"/>
              </a:rPr>
              <a:t>embedding</a:t>
            </a:r>
            <a:r>
              <a:rPr dirty="0" sz="2200" spc="-25">
                <a:solidFill>
                  <a:srgbClr val="1E2A5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1E2A50"/>
                </a:solidFill>
                <a:latin typeface="Calibri"/>
                <a:cs typeface="Calibri"/>
              </a:rPr>
              <a:t>Shared</a:t>
            </a:r>
            <a:r>
              <a:rPr dirty="0" sz="2200" spc="-30">
                <a:solidFill>
                  <a:srgbClr val="1E2A5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1E2A50"/>
                </a:solidFill>
                <a:latin typeface="Calibri"/>
                <a:cs typeface="Calibri"/>
              </a:rPr>
              <a:t>Education</a:t>
            </a:r>
            <a:r>
              <a:rPr dirty="0" sz="2200" spc="-25">
                <a:solidFill>
                  <a:srgbClr val="1E2A5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1E2A50"/>
                </a:solidFill>
                <a:latin typeface="Calibri"/>
                <a:cs typeface="Calibri"/>
              </a:rPr>
              <a:t>from</a:t>
            </a:r>
            <a:r>
              <a:rPr dirty="0" sz="2200" spc="-30">
                <a:solidFill>
                  <a:srgbClr val="1E2A5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1E2A50"/>
                </a:solidFill>
                <a:latin typeface="Calibri"/>
                <a:cs typeface="Calibri"/>
              </a:rPr>
              <a:t>a</a:t>
            </a:r>
            <a:r>
              <a:rPr dirty="0" sz="2200" spc="-25">
                <a:solidFill>
                  <a:srgbClr val="1E2A50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1E2A50"/>
                </a:solidFill>
                <a:latin typeface="Calibri"/>
                <a:cs typeface="Calibri"/>
              </a:rPr>
              <a:t>young </a:t>
            </a:r>
            <a:r>
              <a:rPr dirty="0" sz="2200">
                <a:solidFill>
                  <a:srgbClr val="1E2A50"/>
                </a:solidFill>
                <a:latin typeface="Calibri"/>
                <a:cs typeface="Calibri"/>
              </a:rPr>
              <a:t>age,</a:t>
            </a:r>
            <a:r>
              <a:rPr dirty="0" sz="2200" spc="-30">
                <a:solidFill>
                  <a:srgbClr val="1E2A5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1E2A50"/>
                </a:solidFill>
                <a:latin typeface="Calibri"/>
                <a:cs typeface="Calibri"/>
              </a:rPr>
              <a:t>the</a:t>
            </a:r>
            <a:r>
              <a:rPr dirty="0" sz="2200" spc="-25">
                <a:solidFill>
                  <a:srgbClr val="1E2A5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1E2A50"/>
                </a:solidFill>
                <a:latin typeface="Calibri"/>
                <a:cs typeface="Calibri"/>
              </a:rPr>
              <a:t>project</a:t>
            </a:r>
            <a:r>
              <a:rPr dirty="0" sz="2200" spc="-30">
                <a:solidFill>
                  <a:srgbClr val="1E2A5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1E2A50"/>
                </a:solidFill>
                <a:latin typeface="Calibri"/>
                <a:cs typeface="Calibri"/>
              </a:rPr>
              <a:t>helps</a:t>
            </a:r>
            <a:r>
              <a:rPr dirty="0" sz="2200" spc="-25">
                <a:solidFill>
                  <a:srgbClr val="1E2A5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1E2A50"/>
                </a:solidFill>
                <a:latin typeface="Calibri"/>
                <a:cs typeface="Calibri"/>
              </a:rPr>
              <a:t>to</a:t>
            </a:r>
            <a:r>
              <a:rPr dirty="0" sz="2200" spc="-30">
                <a:solidFill>
                  <a:srgbClr val="1E2A5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1E2A50"/>
                </a:solidFill>
                <a:latin typeface="Calibri"/>
                <a:cs typeface="Calibri"/>
              </a:rPr>
              <a:t>create</a:t>
            </a:r>
            <a:r>
              <a:rPr dirty="0" sz="2200" spc="-25">
                <a:solidFill>
                  <a:srgbClr val="1E2A5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1E2A50"/>
                </a:solidFill>
                <a:latin typeface="Calibri"/>
                <a:cs typeface="Calibri"/>
              </a:rPr>
              <a:t>a</a:t>
            </a:r>
            <a:r>
              <a:rPr dirty="0" sz="2200" spc="-30">
                <a:solidFill>
                  <a:srgbClr val="1E2A5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1E2A50"/>
                </a:solidFill>
                <a:latin typeface="Calibri"/>
                <a:cs typeface="Calibri"/>
              </a:rPr>
              <a:t>society</a:t>
            </a:r>
            <a:r>
              <a:rPr dirty="0" sz="2200" spc="-25">
                <a:solidFill>
                  <a:srgbClr val="1E2A5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1E2A50"/>
                </a:solidFill>
                <a:latin typeface="Calibri"/>
                <a:cs typeface="Calibri"/>
              </a:rPr>
              <a:t>where</a:t>
            </a:r>
            <a:r>
              <a:rPr dirty="0" sz="2200" spc="-30">
                <a:solidFill>
                  <a:srgbClr val="1E2A5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1E2A50"/>
                </a:solidFill>
                <a:latin typeface="Calibri"/>
                <a:cs typeface="Calibri"/>
              </a:rPr>
              <a:t>differences</a:t>
            </a:r>
            <a:r>
              <a:rPr dirty="0" sz="2200" spc="-25">
                <a:solidFill>
                  <a:srgbClr val="1E2A5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1E2A50"/>
                </a:solidFill>
                <a:latin typeface="Calibri"/>
                <a:cs typeface="Calibri"/>
              </a:rPr>
              <a:t>are</a:t>
            </a:r>
            <a:r>
              <a:rPr dirty="0" sz="2200" spc="-30">
                <a:solidFill>
                  <a:srgbClr val="1E2A50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1E2A50"/>
                </a:solidFill>
                <a:latin typeface="Calibri"/>
                <a:cs typeface="Calibri"/>
              </a:rPr>
              <a:t>celebrated, </a:t>
            </a:r>
            <a:r>
              <a:rPr dirty="0" sz="2200">
                <a:solidFill>
                  <a:srgbClr val="1E2A50"/>
                </a:solidFill>
                <a:latin typeface="Calibri"/>
                <a:cs typeface="Calibri"/>
              </a:rPr>
              <a:t>and</a:t>
            </a:r>
            <a:r>
              <a:rPr dirty="0" sz="2200" spc="-40">
                <a:solidFill>
                  <a:srgbClr val="1E2A5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1E2A50"/>
                </a:solidFill>
                <a:latin typeface="Calibri"/>
                <a:cs typeface="Calibri"/>
              </a:rPr>
              <a:t>communities</a:t>
            </a:r>
            <a:r>
              <a:rPr dirty="0" sz="2200" spc="-35">
                <a:solidFill>
                  <a:srgbClr val="1E2A5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1E2A50"/>
                </a:solidFill>
                <a:latin typeface="Calibri"/>
                <a:cs typeface="Calibri"/>
              </a:rPr>
              <a:t>thrive</a:t>
            </a:r>
            <a:r>
              <a:rPr dirty="0" sz="2200" spc="-40">
                <a:solidFill>
                  <a:srgbClr val="1E2A5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1E2A50"/>
                </a:solidFill>
                <a:latin typeface="Calibri"/>
                <a:cs typeface="Calibri"/>
              </a:rPr>
              <a:t>together.</a:t>
            </a:r>
            <a:r>
              <a:rPr dirty="0" sz="2200" spc="-35">
                <a:solidFill>
                  <a:srgbClr val="1E2A5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1E2A50"/>
                </a:solidFill>
                <a:latin typeface="Calibri"/>
                <a:cs typeface="Calibri"/>
              </a:rPr>
              <a:t>Through</a:t>
            </a:r>
            <a:r>
              <a:rPr dirty="0" sz="2200" spc="-35">
                <a:solidFill>
                  <a:srgbClr val="1E2A5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1E2A50"/>
                </a:solidFill>
                <a:latin typeface="Calibri"/>
                <a:cs typeface="Calibri"/>
              </a:rPr>
              <a:t>shared</a:t>
            </a:r>
            <a:r>
              <a:rPr dirty="0" sz="2200" spc="-40">
                <a:solidFill>
                  <a:srgbClr val="1E2A5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1E2A50"/>
                </a:solidFill>
                <a:latin typeface="Calibri"/>
                <a:cs typeface="Calibri"/>
              </a:rPr>
              <a:t>projects</a:t>
            </a:r>
            <a:r>
              <a:rPr dirty="0" sz="2200" spc="-35">
                <a:solidFill>
                  <a:srgbClr val="1E2A5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1E2A50"/>
                </a:solidFill>
                <a:latin typeface="Calibri"/>
                <a:cs typeface="Calibri"/>
              </a:rPr>
              <a:t>and</a:t>
            </a:r>
            <a:r>
              <a:rPr dirty="0" sz="2200" spc="-35">
                <a:solidFill>
                  <a:srgbClr val="1E2A50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1E2A50"/>
                </a:solidFill>
                <a:latin typeface="Calibri"/>
                <a:cs typeface="Calibri"/>
              </a:rPr>
              <a:t>professional </a:t>
            </a:r>
            <a:r>
              <a:rPr dirty="0" sz="2200">
                <a:solidFill>
                  <a:srgbClr val="1E2A50"/>
                </a:solidFill>
                <a:latin typeface="Calibri"/>
                <a:cs typeface="Calibri"/>
              </a:rPr>
              <a:t>collaboration,</a:t>
            </a:r>
            <a:r>
              <a:rPr dirty="0" sz="2200" spc="-30">
                <a:solidFill>
                  <a:srgbClr val="1E2A5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1E2A50"/>
                </a:solidFill>
                <a:latin typeface="Calibri"/>
                <a:cs typeface="Calibri"/>
              </a:rPr>
              <a:t>we</a:t>
            </a:r>
            <a:r>
              <a:rPr dirty="0" sz="2200" spc="-30">
                <a:solidFill>
                  <a:srgbClr val="1E2A5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1E2A50"/>
                </a:solidFill>
                <a:latin typeface="Calibri"/>
                <a:cs typeface="Calibri"/>
              </a:rPr>
              <a:t>are</a:t>
            </a:r>
            <a:r>
              <a:rPr dirty="0" sz="2200" spc="-30">
                <a:solidFill>
                  <a:srgbClr val="1E2A5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1E2A50"/>
                </a:solidFill>
                <a:latin typeface="Calibri"/>
                <a:cs typeface="Calibri"/>
              </a:rPr>
              <a:t>helping</a:t>
            </a:r>
            <a:r>
              <a:rPr dirty="0" sz="2200" spc="-25">
                <a:solidFill>
                  <a:srgbClr val="1E2A5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1E2A50"/>
                </a:solidFill>
                <a:latin typeface="Calibri"/>
                <a:cs typeface="Calibri"/>
              </a:rPr>
              <a:t>to</a:t>
            </a:r>
            <a:r>
              <a:rPr dirty="0" sz="2200" spc="-30">
                <a:solidFill>
                  <a:srgbClr val="1E2A5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1E2A50"/>
                </a:solidFill>
                <a:latin typeface="Calibri"/>
                <a:cs typeface="Calibri"/>
              </a:rPr>
              <a:t>build</a:t>
            </a:r>
            <a:r>
              <a:rPr dirty="0" sz="2200" spc="-30">
                <a:solidFill>
                  <a:srgbClr val="1E2A5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1E2A50"/>
                </a:solidFill>
                <a:latin typeface="Calibri"/>
                <a:cs typeface="Calibri"/>
              </a:rPr>
              <a:t>understanding,</a:t>
            </a:r>
            <a:r>
              <a:rPr dirty="0" sz="2200" spc="-30">
                <a:solidFill>
                  <a:srgbClr val="1E2A5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1E2A50"/>
                </a:solidFill>
                <a:latin typeface="Calibri"/>
                <a:cs typeface="Calibri"/>
              </a:rPr>
              <a:t>respect,</a:t>
            </a:r>
            <a:r>
              <a:rPr dirty="0" sz="2200" spc="-25">
                <a:solidFill>
                  <a:srgbClr val="1E2A5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1E2A50"/>
                </a:solidFill>
                <a:latin typeface="Calibri"/>
                <a:cs typeface="Calibri"/>
              </a:rPr>
              <a:t>and</a:t>
            </a:r>
            <a:r>
              <a:rPr dirty="0" sz="2200" spc="-30">
                <a:solidFill>
                  <a:srgbClr val="1E2A50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1E2A50"/>
                </a:solidFill>
                <a:latin typeface="Calibri"/>
                <a:cs typeface="Calibri"/>
              </a:rPr>
              <a:t>lasting </a:t>
            </a:r>
            <a:r>
              <a:rPr dirty="0" sz="2200">
                <a:solidFill>
                  <a:srgbClr val="1E2A50"/>
                </a:solidFill>
                <a:latin typeface="Calibri"/>
                <a:cs typeface="Calibri"/>
              </a:rPr>
              <a:t>connections</a:t>
            </a:r>
            <a:r>
              <a:rPr dirty="0" sz="2200" spc="-40">
                <a:solidFill>
                  <a:srgbClr val="1E2A5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1E2A50"/>
                </a:solidFill>
                <a:latin typeface="Calibri"/>
                <a:cs typeface="Calibri"/>
              </a:rPr>
              <a:t>across</a:t>
            </a:r>
            <a:r>
              <a:rPr dirty="0" sz="2200" spc="-35">
                <a:solidFill>
                  <a:srgbClr val="1E2A5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1E2A50"/>
                </a:solidFill>
                <a:latin typeface="Calibri"/>
                <a:cs typeface="Calibri"/>
              </a:rPr>
              <a:t>traditional</a:t>
            </a:r>
            <a:r>
              <a:rPr dirty="0" sz="2200" spc="-35">
                <a:solidFill>
                  <a:srgbClr val="1E2A5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1E2A50"/>
                </a:solidFill>
                <a:latin typeface="Calibri"/>
                <a:cs typeface="Calibri"/>
              </a:rPr>
              <a:t>divides</a:t>
            </a:r>
            <a:r>
              <a:rPr dirty="0" sz="2200" spc="-35">
                <a:solidFill>
                  <a:srgbClr val="1E2A5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1E2A50"/>
                </a:solidFill>
                <a:latin typeface="Calibri"/>
                <a:cs typeface="Calibri"/>
              </a:rPr>
              <a:t>and</a:t>
            </a:r>
            <a:r>
              <a:rPr dirty="0" sz="2200" spc="-35">
                <a:solidFill>
                  <a:srgbClr val="1E2A5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1E2A50"/>
                </a:solidFill>
                <a:latin typeface="Calibri"/>
                <a:cs typeface="Calibri"/>
              </a:rPr>
              <a:t>in</a:t>
            </a:r>
            <a:r>
              <a:rPr dirty="0" sz="2200" spc="-35">
                <a:solidFill>
                  <a:srgbClr val="1E2A5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1E2A50"/>
                </a:solidFill>
                <a:latin typeface="Calibri"/>
                <a:cs typeface="Calibri"/>
              </a:rPr>
              <a:t>response</a:t>
            </a:r>
            <a:r>
              <a:rPr dirty="0" sz="2200" spc="-40">
                <a:solidFill>
                  <a:srgbClr val="1E2A5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1E2A50"/>
                </a:solidFill>
                <a:latin typeface="Calibri"/>
                <a:cs typeface="Calibri"/>
              </a:rPr>
              <a:t>to</a:t>
            </a:r>
            <a:r>
              <a:rPr dirty="0" sz="2200" spc="-35">
                <a:solidFill>
                  <a:srgbClr val="1E2A5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1E2A50"/>
                </a:solidFill>
                <a:latin typeface="Calibri"/>
                <a:cs typeface="Calibri"/>
              </a:rPr>
              <a:t>emerging</a:t>
            </a:r>
            <a:r>
              <a:rPr dirty="0" sz="2200" spc="-35">
                <a:solidFill>
                  <a:srgbClr val="1E2A50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1E2A50"/>
                </a:solidFill>
                <a:latin typeface="Calibri"/>
                <a:cs typeface="Calibri"/>
              </a:rPr>
              <a:t>needs.</a:t>
            </a:r>
            <a:endParaRPr sz="22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2640"/>
              </a:spcBef>
            </a:pPr>
            <a:r>
              <a:rPr dirty="0" sz="2200">
                <a:solidFill>
                  <a:srgbClr val="1E2A50"/>
                </a:solidFill>
                <a:latin typeface="Calibri"/>
                <a:cs typeface="Calibri"/>
              </a:rPr>
              <a:t>The</a:t>
            </a:r>
            <a:r>
              <a:rPr dirty="0" sz="2200" spc="-30">
                <a:solidFill>
                  <a:srgbClr val="1E2A5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1E2A50"/>
                </a:solidFill>
                <a:latin typeface="Calibri"/>
                <a:cs typeface="Calibri"/>
              </a:rPr>
              <a:t>focus</a:t>
            </a:r>
            <a:r>
              <a:rPr dirty="0" sz="2200" spc="-30">
                <a:solidFill>
                  <a:srgbClr val="1E2A5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1E2A50"/>
                </a:solidFill>
                <a:latin typeface="Calibri"/>
                <a:cs typeface="Calibri"/>
              </a:rPr>
              <a:t>of</a:t>
            </a:r>
            <a:r>
              <a:rPr dirty="0" sz="2200" spc="-30">
                <a:solidFill>
                  <a:srgbClr val="1E2A5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1E2A50"/>
                </a:solidFill>
                <a:latin typeface="Calibri"/>
                <a:cs typeface="Calibri"/>
              </a:rPr>
              <a:t>the</a:t>
            </a:r>
            <a:r>
              <a:rPr dirty="0" sz="2200" spc="-25">
                <a:solidFill>
                  <a:srgbClr val="1E2A5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1E2A50"/>
                </a:solidFill>
                <a:latin typeface="Calibri"/>
                <a:cs typeface="Calibri"/>
              </a:rPr>
              <a:t>overall</a:t>
            </a:r>
            <a:r>
              <a:rPr dirty="0" sz="2200" spc="-30">
                <a:solidFill>
                  <a:srgbClr val="1E2A5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1E2A50"/>
                </a:solidFill>
                <a:latin typeface="Calibri"/>
                <a:cs typeface="Calibri"/>
              </a:rPr>
              <a:t>project</a:t>
            </a:r>
            <a:r>
              <a:rPr dirty="0" sz="2200" spc="-30">
                <a:solidFill>
                  <a:srgbClr val="1E2A5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1E2A50"/>
                </a:solidFill>
                <a:latin typeface="Calibri"/>
                <a:cs typeface="Calibri"/>
              </a:rPr>
              <a:t>is</a:t>
            </a:r>
            <a:r>
              <a:rPr dirty="0" sz="2200" spc="-25">
                <a:solidFill>
                  <a:srgbClr val="1E2A5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1E2A50"/>
                </a:solidFill>
                <a:latin typeface="Calibri"/>
                <a:cs typeface="Calibri"/>
              </a:rPr>
              <a:t>on</a:t>
            </a:r>
            <a:r>
              <a:rPr dirty="0" sz="2200" spc="-30">
                <a:solidFill>
                  <a:srgbClr val="1E2A5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1E2A50"/>
                </a:solidFill>
                <a:latin typeface="Calibri"/>
                <a:cs typeface="Calibri"/>
              </a:rPr>
              <a:t>achieving</a:t>
            </a:r>
            <a:r>
              <a:rPr dirty="0" sz="2200" spc="-30">
                <a:solidFill>
                  <a:srgbClr val="1E2A5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1E2A50"/>
                </a:solidFill>
                <a:latin typeface="Calibri"/>
                <a:cs typeface="Calibri"/>
              </a:rPr>
              <a:t>educational,</a:t>
            </a:r>
            <a:r>
              <a:rPr dirty="0" sz="2200" spc="-25">
                <a:solidFill>
                  <a:srgbClr val="1E2A5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1E2A50"/>
                </a:solidFill>
                <a:latin typeface="Calibri"/>
                <a:cs typeface="Calibri"/>
              </a:rPr>
              <a:t>societal</a:t>
            </a:r>
            <a:r>
              <a:rPr dirty="0" sz="2200" spc="-30">
                <a:solidFill>
                  <a:srgbClr val="1E2A50"/>
                </a:solidFill>
                <a:latin typeface="Calibri"/>
                <a:cs typeface="Calibri"/>
              </a:rPr>
              <a:t> </a:t>
            </a:r>
            <a:r>
              <a:rPr dirty="0" sz="2200" spc="-25">
                <a:solidFill>
                  <a:srgbClr val="1E2A50"/>
                </a:solidFill>
                <a:latin typeface="Calibri"/>
                <a:cs typeface="Calibri"/>
              </a:rPr>
              <a:t>and </a:t>
            </a:r>
            <a:r>
              <a:rPr dirty="0" sz="2200">
                <a:solidFill>
                  <a:srgbClr val="1E2A50"/>
                </a:solidFill>
                <a:latin typeface="Calibri"/>
                <a:cs typeface="Calibri"/>
              </a:rPr>
              <a:t>economic</a:t>
            </a:r>
            <a:r>
              <a:rPr dirty="0" sz="2200" spc="-35">
                <a:solidFill>
                  <a:srgbClr val="1E2A5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1E2A50"/>
                </a:solidFill>
                <a:latin typeface="Calibri"/>
                <a:cs typeface="Calibri"/>
              </a:rPr>
              <a:t>benefits.</a:t>
            </a:r>
            <a:r>
              <a:rPr dirty="0" sz="2200" spc="-35">
                <a:solidFill>
                  <a:srgbClr val="1E2A5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1E2A50"/>
                </a:solidFill>
                <a:latin typeface="Calibri"/>
                <a:cs typeface="Calibri"/>
              </a:rPr>
              <a:t>The</a:t>
            </a:r>
            <a:r>
              <a:rPr dirty="0" sz="2200" spc="-30">
                <a:solidFill>
                  <a:srgbClr val="1E2A5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1E2A50"/>
                </a:solidFill>
                <a:latin typeface="Calibri"/>
                <a:cs typeface="Calibri"/>
              </a:rPr>
              <a:t>project</a:t>
            </a:r>
            <a:r>
              <a:rPr dirty="0" sz="2200" spc="-35">
                <a:solidFill>
                  <a:srgbClr val="1E2A5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1E2A50"/>
                </a:solidFill>
                <a:latin typeface="Calibri"/>
                <a:cs typeface="Calibri"/>
              </a:rPr>
              <a:t>will</a:t>
            </a:r>
            <a:r>
              <a:rPr dirty="0" sz="2200" spc="-35">
                <a:solidFill>
                  <a:srgbClr val="1E2A5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1E2A50"/>
                </a:solidFill>
                <a:latin typeface="Calibri"/>
                <a:cs typeface="Calibri"/>
              </a:rPr>
              <a:t>also</a:t>
            </a:r>
            <a:r>
              <a:rPr dirty="0" sz="2200" spc="-30">
                <a:solidFill>
                  <a:srgbClr val="1E2A5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1E2A50"/>
                </a:solidFill>
                <a:latin typeface="Calibri"/>
                <a:cs typeface="Calibri"/>
              </a:rPr>
              <a:t>focus</a:t>
            </a:r>
            <a:r>
              <a:rPr dirty="0" sz="2200" spc="-35">
                <a:solidFill>
                  <a:srgbClr val="1E2A5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1E2A50"/>
                </a:solidFill>
                <a:latin typeface="Calibri"/>
                <a:cs typeface="Calibri"/>
              </a:rPr>
              <a:t>on</a:t>
            </a:r>
            <a:r>
              <a:rPr dirty="0" sz="2200" spc="-30">
                <a:solidFill>
                  <a:srgbClr val="1E2A5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1E2A50"/>
                </a:solidFill>
                <a:latin typeface="Calibri"/>
                <a:cs typeface="Calibri"/>
              </a:rPr>
              <a:t>the</a:t>
            </a:r>
            <a:r>
              <a:rPr dirty="0" sz="2200" spc="-35">
                <a:solidFill>
                  <a:srgbClr val="1E2A5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1E2A50"/>
                </a:solidFill>
                <a:latin typeface="Calibri"/>
                <a:cs typeface="Calibri"/>
              </a:rPr>
              <a:t>use</a:t>
            </a:r>
            <a:r>
              <a:rPr dirty="0" sz="2200" spc="-35">
                <a:solidFill>
                  <a:srgbClr val="1E2A5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1E2A50"/>
                </a:solidFill>
                <a:latin typeface="Calibri"/>
                <a:cs typeface="Calibri"/>
              </a:rPr>
              <a:t>of</a:t>
            </a:r>
            <a:r>
              <a:rPr dirty="0" sz="2200" spc="-30">
                <a:solidFill>
                  <a:srgbClr val="1E2A5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1E2A50"/>
                </a:solidFill>
                <a:latin typeface="Calibri"/>
                <a:cs typeface="Calibri"/>
              </a:rPr>
              <a:t>digital</a:t>
            </a:r>
            <a:r>
              <a:rPr dirty="0" sz="2200" spc="-35">
                <a:solidFill>
                  <a:srgbClr val="1E2A50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1E2A50"/>
                </a:solidFill>
                <a:latin typeface="Calibri"/>
                <a:cs typeface="Calibri"/>
              </a:rPr>
              <a:t>technology </a:t>
            </a:r>
            <a:r>
              <a:rPr dirty="0" sz="2200">
                <a:solidFill>
                  <a:srgbClr val="1E2A50"/>
                </a:solidFill>
                <a:latin typeface="Calibri"/>
                <a:cs typeface="Calibri"/>
              </a:rPr>
              <a:t>to</a:t>
            </a:r>
            <a:r>
              <a:rPr dirty="0" sz="2200" spc="-35">
                <a:solidFill>
                  <a:srgbClr val="1E2A5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1E2A50"/>
                </a:solidFill>
                <a:latin typeface="Calibri"/>
                <a:cs typeface="Calibri"/>
              </a:rPr>
              <a:t>enhance</a:t>
            </a:r>
            <a:r>
              <a:rPr dirty="0" sz="2200" spc="-30">
                <a:solidFill>
                  <a:srgbClr val="1E2A5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1E2A50"/>
                </a:solidFill>
                <a:latin typeface="Calibri"/>
                <a:cs typeface="Calibri"/>
              </a:rPr>
              <a:t>partnership</a:t>
            </a:r>
            <a:r>
              <a:rPr dirty="0" sz="2200" spc="-30">
                <a:solidFill>
                  <a:srgbClr val="1E2A5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1E2A50"/>
                </a:solidFill>
                <a:latin typeface="Calibri"/>
                <a:cs typeface="Calibri"/>
              </a:rPr>
              <a:t>working</a:t>
            </a:r>
            <a:r>
              <a:rPr dirty="0" sz="2200" spc="-30">
                <a:solidFill>
                  <a:srgbClr val="1E2A5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1E2A50"/>
                </a:solidFill>
                <a:latin typeface="Calibri"/>
                <a:cs typeface="Calibri"/>
              </a:rPr>
              <a:t>and</a:t>
            </a:r>
            <a:r>
              <a:rPr dirty="0" sz="2200" spc="-30">
                <a:solidFill>
                  <a:srgbClr val="1E2A5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1E2A50"/>
                </a:solidFill>
                <a:latin typeface="Calibri"/>
                <a:cs typeface="Calibri"/>
              </a:rPr>
              <a:t>the</a:t>
            </a:r>
            <a:r>
              <a:rPr dirty="0" sz="2200" spc="-35">
                <a:solidFill>
                  <a:srgbClr val="1E2A5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1E2A50"/>
                </a:solidFill>
                <a:latin typeface="Calibri"/>
                <a:cs typeface="Calibri"/>
              </a:rPr>
              <a:t>development</a:t>
            </a:r>
            <a:r>
              <a:rPr dirty="0" sz="2200" spc="-30">
                <a:solidFill>
                  <a:srgbClr val="1E2A5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1E2A50"/>
                </a:solidFill>
                <a:latin typeface="Calibri"/>
                <a:cs typeface="Calibri"/>
              </a:rPr>
              <a:t>of</a:t>
            </a:r>
            <a:r>
              <a:rPr dirty="0" sz="2200" spc="-30">
                <a:solidFill>
                  <a:srgbClr val="1E2A50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1E2A50"/>
                </a:solidFill>
                <a:latin typeface="Calibri"/>
                <a:cs typeface="Calibri"/>
              </a:rPr>
              <a:t>professional</a:t>
            </a:r>
            <a:r>
              <a:rPr dirty="0" sz="2200">
                <a:solidFill>
                  <a:srgbClr val="1E2A50"/>
                </a:solidFill>
                <a:latin typeface="Calibri"/>
                <a:cs typeface="Calibri"/>
              </a:rPr>
              <a:t> learning</a:t>
            </a:r>
            <a:r>
              <a:rPr dirty="0" sz="2200" spc="-30">
                <a:solidFill>
                  <a:srgbClr val="1E2A50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1E2A50"/>
                </a:solidFill>
                <a:latin typeface="Calibri"/>
                <a:cs typeface="Calibri"/>
              </a:rPr>
              <a:t>programmes.</a:t>
            </a:r>
            <a:endParaRPr sz="2200">
              <a:latin typeface="Calibri"/>
              <a:cs typeface="Calibri"/>
            </a:endParaRPr>
          </a:p>
          <a:p>
            <a:pPr marL="12700" marR="577215">
              <a:lnSpc>
                <a:spcPct val="100000"/>
              </a:lnSpc>
              <a:spcBef>
                <a:spcPts val="2640"/>
              </a:spcBef>
            </a:pPr>
            <a:r>
              <a:rPr dirty="0" sz="2200">
                <a:solidFill>
                  <a:srgbClr val="1E2A50"/>
                </a:solidFill>
                <a:latin typeface="Calibri"/>
                <a:cs typeface="Calibri"/>
              </a:rPr>
              <a:t>PEACEPLUS</a:t>
            </a:r>
            <a:r>
              <a:rPr dirty="0" sz="2200" spc="-40">
                <a:solidFill>
                  <a:srgbClr val="1E2A5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1E2A50"/>
                </a:solidFill>
                <a:latin typeface="Calibri"/>
                <a:cs typeface="Calibri"/>
              </a:rPr>
              <a:t>ASPIRE</a:t>
            </a:r>
            <a:r>
              <a:rPr dirty="0" sz="2200" spc="-40">
                <a:solidFill>
                  <a:srgbClr val="1E2A5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1E2A50"/>
                </a:solidFill>
                <a:latin typeface="Calibri"/>
                <a:cs typeface="Calibri"/>
              </a:rPr>
              <a:t>is</a:t>
            </a:r>
            <a:r>
              <a:rPr dirty="0" sz="2200" spc="-35">
                <a:solidFill>
                  <a:srgbClr val="1E2A5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1E2A50"/>
                </a:solidFill>
                <a:latin typeface="Calibri"/>
                <a:cs typeface="Calibri"/>
              </a:rPr>
              <a:t>a</a:t>
            </a:r>
            <a:r>
              <a:rPr dirty="0" sz="2200" spc="-40">
                <a:solidFill>
                  <a:srgbClr val="1E2A5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1E2A50"/>
                </a:solidFill>
                <a:latin typeface="Calibri"/>
                <a:cs typeface="Calibri"/>
              </a:rPr>
              <a:t>collaboration</a:t>
            </a:r>
            <a:r>
              <a:rPr dirty="0" sz="2200" spc="-40">
                <a:solidFill>
                  <a:srgbClr val="1E2A5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1E2A50"/>
                </a:solidFill>
                <a:latin typeface="Calibri"/>
                <a:cs typeface="Calibri"/>
              </a:rPr>
              <a:t>between</a:t>
            </a:r>
            <a:r>
              <a:rPr dirty="0" sz="2200" spc="-35">
                <a:solidFill>
                  <a:srgbClr val="1E2A5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1E2A50"/>
                </a:solidFill>
                <a:latin typeface="Calibri"/>
                <a:cs typeface="Calibri"/>
              </a:rPr>
              <a:t>the</a:t>
            </a:r>
            <a:r>
              <a:rPr dirty="0" sz="2200" spc="-40">
                <a:solidFill>
                  <a:srgbClr val="1E2A5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1E2A50"/>
                </a:solidFill>
                <a:latin typeface="Calibri"/>
                <a:cs typeface="Calibri"/>
              </a:rPr>
              <a:t>Education</a:t>
            </a:r>
            <a:r>
              <a:rPr dirty="0" sz="2200" spc="-40">
                <a:solidFill>
                  <a:srgbClr val="1E2A50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1E2A50"/>
                </a:solidFill>
                <a:latin typeface="Calibri"/>
                <a:cs typeface="Calibri"/>
              </a:rPr>
              <a:t>Authority </a:t>
            </a:r>
            <a:r>
              <a:rPr dirty="0" sz="2200">
                <a:solidFill>
                  <a:srgbClr val="1E2A50"/>
                </a:solidFill>
                <a:latin typeface="Calibri"/>
                <a:cs typeface="Calibri"/>
              </a:rPr>
              <a:t>Northern</a:t>
            </a:r>
            <a:r>
              <a:rPr dirty="0" sz="2200" spc="-35">
                <a:solidFill>
                  <a:srgbClr val="1E2A5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1E2A50"/>
                </a:solidFill>
                <a:latin typeface="Calibri"/>
                <a:cs typeface="Calibri"/>
              </a:rPr>
              <a:t>Ireland</a:t>
            </a:r>
            <a:r>
              <a:rPr dirty="0" sz="2200" spc="-30">
                <a:solidFill>
                  <a:srgbClr val="1E2A5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1E2A50"/>
                </a:solidFill>
                <a:latin typeface="Calibri"/>
                <a:cs typeface="Calibri"/>
              </a:rPr>
              <a:t>(lead</a:t>
            </a:r>
            <a:r>
              <a:rPr dirty="0" sz="2200" spc="-35">
                <a:solidFill>
                  <a:srgbClr val="1E2A5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1E2A50"/>
                </a:solidFill>
                <a:latin typeface="Calibri"/>
                <a:cs typeface="Calibri"/>
              </a:rPr>
              <a:t>partner),</a:t>
            </a:r>
            <a:r>
              <a:rPr dirty="0" sz="2200" spc="-30">
                <a:solidFill>
                  <a:srgbClr val="1E2A5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1E2A50"/>
                </a:solidFill>
                <a:latin typeface="Calibri"/>
                <a:cs typeface="Calibri"/>
              </a:rPr>
              <a:t>Léargas,</a:t>
            </a:r>
            <a:r>
              <a:rPr dirty="0" sz="2200" spc="-35">
                <a:solidFill>
                  <a:srgbClr val="1E2A5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1E2A50"/>
                </a:solidFill>
                <a:latin typeface="Calibri"/>
                <a:cs typeface="Calibri"/>
              </a:rPr>
              <a:t>Early</a:t>
            </a:r>
            <a:r>
              <a:rPr dirty="0" sz="2200" spc="-30">
                <a:solidFill>
                  <a:srgbClr val="1E2A5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1E2A50"/>
                </a:solidFill>
                <a:latin typeface="Calibri"/>
                <a:cs typeface="Calibri"/>
              </a:rPr>
              <a:t>Years,</a:t>
            </a:r>
            <a:r>
              <a:rPr dirty="0" sz="2200" spc="-30">
                <a:solidFill>
                  <a:srgbClr val="1E2A5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1E2A50"/>
                </a:solidFill>
                <a:latin typeface="Calibri"/>
                <a:cs typeface="Calibri"/>
              </a:rPr>
              <a:t>National</a:t>
            </a:r>
            <a:r>
              <a:rPr dirty="0" sz="2200" spc="-35">
                <a:solidFill>
                  <a:srgbClr val="1E2A50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1E2A50"/>
                </a:solidFill>
                <a:latin typeface="Calibri"/>
                <a:cs typeface="Calibri"/>
              </a:rPr>
              <a:t>Childhood </a:t>
            </a:r>
            <a:r>
              <a:rPr dirty="0" sz="2200">
                <a:solidFill>
                  <a:srgbClr val="1E2A50"/>
                </a:solidFill>
                <a:latin typeface="Calibri"/>
                <a:cs typeface="Calibri"/>
              </a:rPr>
              <a:t>Network</a:t>
            </a:r>
            <a:r>
              <a:rPr dirty="0" sz="2200" spc="-40">
                <a:solidFill>
                  <a:srgbClr val="1E2A5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1E2A50"/>
                </a:solidFill>
                <a:latin typeface="Calibri"/>
                <a:cs typeface="Calibri"/>
              </a:rPr>
              <a:t>and</a:t>
            </a:r>
            <a:r>
              <a:rPr dirty="0" sz="2200" spc="-40">
                <a:solidFill>
                  <a:srgbClr val="1E2A5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1E2A50"/>
                </a:solidFill>
                <a:latin typeface="Calibri"/>
                <a:cs typeface="Calibri"/>
              </a:rPr>
              <a:t>Fermanagh</a:t>
            </a:r>
            <a:r>
              <a:rPr dirty="0" sz="2200" spc="-40">
                <a:solidFill>
                  <a:srgbClr val="1E2A50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1E2A50"/>
                </a:solidFill>
                <a:latin typeface="Calibri"/>
                <a:cs typeface="Calibri"/>
              </a:rPr>
              <a:t>Trust.</a:t>
            </a:r>
            <a:endParaRPr sz="2200">
              <a:latin typeface="Calibri"/>
              <a:cs typeface="Calibri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34590" y="0"/>
            <a:ext cx="8653409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10134295"/>
            <a:ext cx="18288000" cy="153035"/>
          </a:xfrm>
          <a:custGeom>
            <a:avLst/>
            <a:gdLst/>
            <a:ahLst/>
            <a:cxnLst/>
            <a:rect l="l" t="t" r="r" b="b"/>
            <a:pathLst>
              <a:path w="18288000" h="153034">
                <a:moveTo>
                  <a:pt x="0" y="152704"/>
                </a:moveTo>
                <a:lnTo>
                  <a:pt x="18288000" y="152704"/>
                </a:lnTo>
                <a:lnTo>
                  <a:pt x="18288000" y="0"/>
                </a:lnTo>
                <a:lnTo>
                  <a:pt x="0" y="0"/>
                </a:lnTo>
                <a:lnTo>
                  <a:pt x="0" y="152704"/>
                </a:lnTo>
                <a:close/>
              </a:path>
            </a:pathLst>
          </a:custGeom>
          <a:solidFill>
            <a:srgbClr val="1E2A5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 descr=""/>
          <p:cNvGrpSpPr/>
          <p:nvPr/>
        </p:nvGrpSpPr>
        <p:grpSpPr>
          <a:xfrm>
            <a:off x="0" y="0"/>
            <a:ext cx="18288000" cy="10134600"/>
            <a:chOff x="0" y="0"/>
            <a:chExt cx="18288000" cy="10134600"/>
          </a:xfrm>
        </p:grpSpPr>
        <p:sp>
          <p:nvSpPr>
            <p:cNvPr id="4" name="object 4" descr=""/>
            <p:cNvSpPr/>
            <p:nvPr/>
          </p:nvSpPr>
          <p:spPr>
            <a:xfrm>
              <a:off x="0" y="0"/>
              <a:ext cx="18288000" cy="8719820"/>
            </a:xfrm>
            <a:custGeom>
              <a:avLst/>
              <a:gdLst/>
              <a:ahLst/>
              <a:cxnLst/>
              <a:rect l="l" t="t" r="r" b="b"/>
              <a:pathLst>
                <a:path w="18288000" h="8719820">
                  <a:moveTo>
                    <a:pt x="0" y="8719248"/>
                  </a:moveTo>
                  <a:lnTo>
                    <a:pt x="18288000" y="8719248"/>
                  </a:lnTo>
                  <a:lnTo>
                    <a:pt x="18288000" y="0"/>
                  </a:lnTo>
                  <a:lnTo>
                    <a:pt x="0" y="0"/>
                  </a:lnTo>
                  <a:lnTo>
                    <a:pt x="0" y="8719248"/>
                  </a:lnTo>
                  <a:close/>
                </a:path>
              </a:pathLst>
            </a:custGeom>
            <a:solidFill>
              <a:srgbClr val="1E2A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0" y="521575"/>
              <a:ext cx="18288000" cy="9613265"/>
            </a:xfrm>
            <a:custGeom>
              <a:avLst/>
              <a:gdLst/>
              <a:ahLst/>
              <a:cxnLst/>
              <a:rect l="l" t="t" r="r" b="b"/>
              <a:pathLst>
                <a:path w="18288000" h="9613265">
                  <a:moveTo>
                    <a:pt x="10077666" y="137617"/>
                  </a:moveTo>
                  <a:lnTo>
                    <a:pt x="10068662" y="84950"/>
                  </a:lnTo>
                  <a:lnTo>
                    <a:pt x="10042995" y="40309"/>
                  </a:lnTo>
                  <a:lnTo>
                    <a:pt x="10004603" y="10477"/>
                  </a:lnTo>
                  <a:lnTo>
                    <a:pt x="9959302" y="0"/>
                  </a:lnTo>
                  <a:lnTo>
                    <a:pt x="826274" y="0"/>
                  </a:lnTo>
                  <a:lnTo>
                    <a:pt x="780211" y="10820"/>
                  </a:lnTo>
                  <a:lnTo>
                    <a:pt x="742581" y="40309"/>
                  </a:lnTo>
                  <a:lnTo>
                    <a:pt x="717219" y="84048"/>
                  </a:lnTo>
                  <a:lnTo>
                    <a:pt x="707910" y="137617"/>
                  </a:lnTo>
                  <a:lnTo>
                    <a:pt x="707910" y="7679144"/>
                  </a:lnTo>
                  <a:lnTo>
                    <a:pt x="717219" y="7732712"/>
                  </a:lnTo>
                  <a:lnTo>
                    <a:pt x="742581" y="7776451"/>
                  </a:lnTo>
                  <a:lnTo>
                    <a:pt x="780211" y="7805953"/>
                  </a:lnTo>
                  <a:lnTo>
                    <a:pt x="826274" y="7816761"/>
                  </a:lnTo>
                  <a:lnTo>
                    <a:pt x="9959302" y="7816761"/>
                  </a:lnTo>
                  <a:lnTo>
                    <a:pt x="10005377" y="7805953"/>
                  </a:lnTo>
                  <a:lnTo>
                    <a:pt x="10043008" y="7776451"/>
                  </a:lnTo>
                  <a:lnTo>
                    <a:pt x="10068369" y="7732712"/>
                  </a:lnTo>
                  <a:lnTo>
                    <a:pt x="10077666" y="7679144"/>
                  </a:lnTo>
                  <a:lnTo>
                    <a:pt x="10077666" y="137617"/>
                  </a:lnTo>
                  <a:close/>
                </a:path>
                <a:path w="18288000" h="9613265">
                  <a:moveTo>
                    <a:pt x="18288000" y="8197685"/>
                  </a:moveTo>
                  <a:lnTo>
                    <a:pt x="0" y="8197685"/>
                  </a:lnTo>
                  <a:lnTo>
                    <a:pt x="0" y="9612732"/>
                  </a:lnTo>
                  <a:lnTo>
                    <a:pt x="18288000" y="9612732"/>
                  </a:lnTo>
                  <a:lnTo>
                    <a:pt x="18288000" y="819768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43471" rIns="0" bIns="0" rtlCol="0" vert="horz">
            <a:spAutoFit/>
          </a:bodyPr>
          <a:lstStyle/>
          <a:p>
            <a:pPr marL="828040">
              <a:lnSpc>
                <a:spcPct val="100000"/>
              </a:lnSpc>
              <a:spcBef>
                <a:spcPts val="100"/>
              </a:spcBef>
            </a:pPr>
            <a:r>
              <a:rPr dirty="0" sz="6600" spc="-20" b="1">
                <a:solidFill>
                  <a:srgbClr val="1E2A50"/>
                </a:solidFill>
                <a:latin typeface="Calibri"/>
                <a:cs typeface="Calibri"/>
              </a:rPr>
              <a:t>TEXT</a:t>
            </a:r>
            <a:endParaRPr sz="6600">
              <a:latin typeface="Calibri"/>
              <a:cs typeface="Calibri"/>
            </a:endParaRPr>
          </a:p>
        </p:txBody>
      </p:sp>
      <p:pic>
        <p:nvPicPr>
          <p:cNvPr id="7" name="object 7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22807" y="0"/>
            <a:ext cx="11265192" cy="1028658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10134295"/>
            <a:ext cx="18288000" cy="153035"/>
          </a:xfrm>
          <a:custGeom>
            <a:avLst/>
            <a:gdLst/>
            <a:ahLst/>
            <a:cxnLst/>
            <a:rect l="l" t="t" r="r" b="b"/>
            <a:pathLst>
              <a:path w="18288000" h="153034">
                <a:moveTo>
                  <a:pt x="0" y="152704"/>
                </a:moveTo>
                <a:lnTo>
                  <a:pt x="18288000" y="152704"/>
                </a:lnTo>
                <a:lnTo>
                  <a:pt x="18288000" y="0"/>
                </a:lnTo>
                <a:lnTo>
                  <a:pt x="0" y="0"/>
                </a:lnTo>
                <a:lnTo>
                  <a:pt x="0" y="152704"/>
                </a:lnTo>
                <a:close/>
              </a:path>
            </a:pathLst>
          </a:custGeom>
          <a:solidFill>
            <a:srgbClr val="1E2A5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 descr=""/>
          <p:cNvGrpSpPr/>
          <p:nvPr/>
        </p:nvGrpSpPr>
        <p:grpSpPr>
          <a:xfrm>
            <a:off x="0" y="0"/>
            <a:ext cx="18288000" cy="10134600"/>
            <a:chOff x="0" y="0"/>
            <a:chExt cx="18288000" cy="10134600"/>
          </a:xfrm>
        </p:grpSpPr>
        <p:sp>
          <p:nvSpPr>
            <p:cNvPr id="4" name="object 4" descr=""/>
            <p:cNvSpPr/>
            <p:nvPr/>
          </p:nvSpPr>
          <p:spPr>
            <a:xfrm>
              <a:off x="0" y="0"/>
              <a:ext cx="18288000" cy="8719820"/>
            </a:xfrm>
            <a:custGeom>
              <a:avLst/>
              <a:gdLst/>
              <a:ahLst/>
              <a:cxnLst/>
              <a:rect l="l" t="t" r="r" b="b"/>
              <a:pathLst>
                <a:path w="18288000" h="8719820">
                  <a:moveTo>
                    <a:pt x="0" y="8719248"/>
                  </a:moveTo>
                  <a:lnTo>
                    <a:pt x="18288000" y="8719248"/>
                  </a:lnTo>
                  <a:lnTo>
                    <a:pt x="18288000" y="0"/>
                  </a:lnTo>
                  <a:lnTo>
                    <a:pt x="0" y="0"/>
                  </a:lnTo>
                  <a:lnTo>
                    <a:pt x="0" y="8719248"/>
                  </a:lnTo>
                  <a:close/>
                </a:path>
              </a:pathLst>
            </a:custGeom>
            <a:solidFill>
              <a:srgbClr val="1E2A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0" y="521575"/>
              <a:ext cx="18288000" cy="9613265"/>
            </a:xfrm>
            <a:custGeom>
              <a:avLst/>
              <a:gdLst/>
              <a:ahLst/>
              <a:cxnLst/>
              <a:rect l="l" t="t" r="r" b="b"/>
              <a:pathLst>
                <a:path w="18288000" h="9613265">
                  <a:moveTo>
                    <a:pt x="10077666" y="137617"/>
                  </a:moveTo>
                  <a:lnTo>
                    <a:pt x="10068662" y="84950"/>
                  </a:lnTo>
                  <a:lnTo>
                    <a:pt x="10042995" y="40309"/>
                  </a:lnTo>
                  <a:lnTo>
                    <a:pt x="10004603" y="10477"/>
                  </a:lnTo>
                  <a:lnTo>
                    <a:pt x="9959302" y="0"/>
                  </a:lnTo>
                  <a:lnTo>
                    <a:pt x="826274" y="0"/>
                  </a:lnTo>
                  <a:lnTo>
                    <a:pt x="780211" y="10820"/>
                  </a:lnTo>
                  <a:lnTo>
                    <a:pt x="742581" y="40309"/>
                  </a:lnTo>
                  <a:lnTo>
                    <a:pt x="717219" y="84048"/>
                  </a:lnTo>
                  <a:lnTo>
                    <a:pt x="707910" y="137617"/>
                  </a:lnTo>
                  <a:lnTo>
                    <a:pt x="707910" y="7679144"/>
                  </a:lnTo>
                  <a:lnTo>
                    <a:pt x="717219" y="7732712"/>
                  </a:lnTo>
                  <a:lnTo>
                    <a:pt x="742581" y="7776451"/>
                  </a:lnTo>
                  <a:lnTo>
                    <a:pt x="780211" y="7805953"/>
                  </a:lnTo>
                  <a:lnTo>
                    <a:pt x="826274" y="7816761"/>
                  </a:lnTo>
                  <a:lnTo>
                    <a:pt x="9959302" y="7816761"/>
                  </a:lnTo>
                  <a:lnTo>
                    <a:pt x="10005377" y="7805953"/>
                  </a:lnTo>
                  <a:lnTo>
                    <a:pt x="10043008" y="7776451"/>
                  </a:lnTo>
                  <a:lnTo>
                    <a:pt x="10068369" y="7732712"/>
                  </a:lnTo>
                  <a:lnTo>
                    <a:pt x="10077666" y="7679144"/>
                  </a:lnTo>
                  <a:lnTo>
                    <a:pt x="10077666" y="137617"/>
                  </a:lnTo>
                  <a:close/>
                </a:path>
                <a:path w="18288000" h="9613265">
                  <a:moveTo>
                    <a:pt x="18288000" y="8197685"/>
                  </a:moveTo>
                  <a:lnTo>
                    <a:pt x="0" y="8197685"/>
                  </a:lnTo>
                  <a:lnTo>
                    <a:pt x="0" y="9612732"/>
                  </a:lnTo>
                  <a:lnTo>
                    <a:pt x="18288000" y="9612732"/>
                  </a:lnTo>
                  <a:lnTo>
                    <a:pt x="18288000" y="819768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52891" y="958261"/>
            <a:ext cx="9064625" cy="11277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 marL="10160">
              <a:lnSpc>
                <a:spcPct val="100000"/>
              </a:lnSpc>
              <a:spcBef>
                <a:spcPts val="100"/>
              </a:spcBef>
            </a:pPr>
            <a:r>
              <a:rPr dirty="0" u="sng" sz="2800" b="1">
                <a:solidFill>
                  <a:srgbClr val="1E2A50"/>
                </a:solidFill>
                <a:uFill>
                  <a:solidFill>
                    <a:srgbClr val="1E2A50"/>
                  </a:solidFill>
                </a:uFill>
                <a:latin typeface="Calibri"/>
                <a:cs typeface="Calibri"/>
              </a:rPr>
              <a:t>Key</a:t>
            </a:r>
            <a:r>
              <a:rPr dirty="0" u="sng" sz="2800" spc="-30" b="1">
                <a:solidFill>
                  <a:srgbClr val="1E2A50"/>
                </a:solidFill>
                <a:uFill>
                  <a:solidFill>
                    <a:srgbClr val="1E2A5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2800" spc="-10" b="1">
                <a:solidFill>
                  <a:srgbClr val="1E2A50"/>
                </a:solidFill>
                <a:uFill>
                  <a:solidFill>
                    <a:srgbClr val="1E2A50"/>
                  </a:solidFill>
                </a:uFill>
                <a:latin typeface="Calibri"/>
                <a:cs typeface="Calibri"/>
              </a:rPr>
              <a:t>Messages</a:t>
            </a:r>
            <a:endParaRPr sz="28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35"/>
              </a:spcBef>
            </a:pPr>
            <a:r>
              <a:rPr dirty="0" sz="2200">
                <a:solidFill>
                  <a:srgbClr val="1E2A50"/>
                </a:solidFill>
                <a:latin typeface="Calibri"/>
                <a:cs typeface="Calibri"/>
              </a:rPr>
              <a:t>When</a:t>
            </a:r>
            <a:r>
              <a:rPr dirty="0" sz="2200" spc="-30">
                <a:solidFill>
                  <a:srgbClr val="1E2A5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1E2A50"/>
                </a:solidFill>
                <a:latin typeface="Calibri"/>
                <a:cs typeface="Calibri"/>
              </a:rPr>
              <a:t>we</a:t>
            </a:r>
            <a:r>
              <a:rPr dirty="0" sz="2200" spc="-30">
                <a:solidFill>
                  <a:srgbClr val="1E2A5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1E2A50"/>
                </a:solidFill>
                <a:latin typeface="Calibri"/>
                <a:cs typeface="Calibri"/>
              </a:rPr>
              <a:t>talk</a:t>
            </a:r>
            <a:r>
              <a:rPr dirty="0" sz="2200" spc="-30">
                <a:solidFill>
                  <a:srgbClr val="1E2A5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1E2A50"/>
                </a:solidFill>
                <a:latin typeface="Calibri"/>
                <a:cs typeface="Calibri"/>
              </a:rPr>
              <a:t>about</a:t>
            </a:r>
            <a:r>
              <a:rPr dirty="0" sz="2200" spc="-30">
                <a:solidFill>
                  <a:srgbClr val="1E2A5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1E2A50"/>
                </a:solidFill>
                <a:latin typeface="Calibri"/>
                <a:cs typeface="Calibri"/>
              </a:rPr>
              <a:t>shared</a:t>
            </a:r>
            <a:r>
              <a:rPr dirty="0" sz="2200" spc="-30">
                <a:solidFill>
                  <a:srgbClr val="1E2A5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1E2A50"/>
                </a:solidFill>
                <a:latin typeface="Calibri"/>
                <a:cs typeface="Calibri"/>
              </a:rPr>
              <a:t>education</a:t>
            </a:r>
            <a:r>
              <a:rPr dirty="0" sz="2200" spc="-30">
                <a:solidFill>
                  <a:srgbClr val="1E2A5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1E2A50"/>
                </a:solidFill>
                <a:latin typeface="Calibri"/>
                <a:cs typeface="Calibri"/>
              </a:rPr>
              <a:t>partnerships,</a:t>
            </a:r>
            <a:r>
              <a:rPr dirty="0" sz="2200" spc="-30">
                <a:solidFill>
                  <a:srgbClr val="1E2A5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1E2A50"/>
                </a:solidFill>
                <a:latin typeface="Calibri"/>
                <a:cs typeface="Calibri"/>
              </a:rPr>
              <a:t>we</a:t>
            </a:r>
            <a:r>
              <a:rPr dirty="0" sz="2200" spc="-30">
                <a:solidFill>
                  <a:srgbClr val="1E2A5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1E2A50"/>
                </a:solidFill>
                <a:latin typeface="Calibri"/>
                <a:cs typeface="Calibri"/>
              </a:rPr>
              <a:t>want</a:t>
            </a:r>
            <a:r>
              <a:rPr dirty="0" sz="2200" spc="-30">
                <a:solidFill>
                  <a:srgbClr val="1E2A5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1E2A50"/>
                </a:solidFill>
                <a:latin typeface="Calibri"/>
                <a:cs typeface="Calibri"/>
              </a:rPr>
              <a:t>to</a:t>
            </a:r>
            <a:r>
              <a:rPr dirty="0" sz="2200" spc="-30">
                <a:solidFill>
                  <a:srgbClr val="1E2A5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1E2A50"/>
                </a:solidFill>
                <a:latin typeface="Calibri"/>
                <a:cs typeface="Calibri"/>
              </a:rPr>
              <a:t>emphasise</a:t>
            </a:r>
            <a:r>
              <a:rPr dirty="0" sz="2200" spc="-30">
                <a:solidFill>
                  <a:srgbClr val="1E2A50"/>
                </a:solidFill>
                <a:latin typeface="Calibri"/>
                <a:cs typeface="Calibri"/>
              </a:rPr>
              <a:t> </a:t>
            </a:r>
            <a:r>
              <a:rPr dirty="0" sz="2200" spc="-20">
                <a:solidFill>
                  <a:srgbClr val="1E2A50"/>
                </a:solidFill>
                <a:latin typeface="Calibri"/>
                <a:cs typeface="Calibri"/>
              </a:rPr>
              <a:t>that </a:t>
            </a:r>
            <a:r>
              <a:rPr dirty="0" sz="2200" spc="-25">
                <a:solidFill>
                  <a:srgbClr val="1E2A50"/>
                </a:solidFill>
                <a:latin typeface="Calibri"/>
                <a:cs typeface="Calibri"/>
              </a:rPr>
              <a:t>it: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852891" y="2395698"/>
            <a:ext cx="8963660" cy="5054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200" b="1">
                <a:solidFill>
                  <a:srgbClr val="1E2A50"/>
                </a:solidFill>
                <a:latin typeface="Calibri"/>
                <a:cs typeface="Calibri"/>
              </a:rPr>
              <a:t>Develops</a:t>
            </a:r>
            <a:r>
              <a:rPr dirty="0" sz="2200" spc="-30" b="1">
                <a:solidFill>
                  <a:srgbClr val="1E2A50"/>
                </a:solidFill>
                <a:latin typeface="Calibri"/>
                <a:cs typeface="Calibri"/>
              </a:rPr>
              <a:t> </a:t>
            </a:r>
            <a:r>
              <a:rPr dirty="0" sz="2200" b="1">
                <a:solidFill>
                  <a:srgbClr val="1E2A50"/>
                </a:solidFill>
                <a:latin typeface="Calibri"/>
                <a:cs typeface="Calibri"/>
              </a:rPr>
              <a:t>peacebuilding</a:t>
            </a:r>
            <a:r>
              <a:rPr dirty="0" sz="2200" spc="-25" b="1">
                <a:solidFill>
                  <a:srgbClr val="1E2A50"/>
                </a:solidFill>
                <a:latin typeface="Calibri"/>
                <a:cs typeface="Calibri"/>
              </a:rPr>
              <a:t> </a:t>
            </a:r>
            <a:r>
              <a:rPr dirty="0" sz="2200" b="1">
                <a:solidFill>
                  <a:srgbClr val="1E2A50"/>
                </a:solidFill>
                <a:latin typeface="Calibri"/>
                <a:cs typeface="Calibri"/>
              </a:rPr>
              <a:t>skills</a:t>
            </a:r>
            <a:r>
              <a:rPr dirty="0" sz="2200" spc="-30" b="1">
                <a:solidFill>
                  <a:srgbClr val="1E2A50"/>
                </a:solidFill>
                <a:latin typeface="Calibri"/>
                <a:cs typeface="Calibri"/>
              </a:rPr>
              <a:t> </a:t>
            </a:r>
            <a:r>
              <a:rPr dirty="0" sz="2200" b="1">
                <a:solidFill>
                  <a:srgbClr val="1E2A50"/>
                </a:solidFill>
                <a:latin typeface="Calibri"/>
                <a:cs typeface="Calibri"/>
              </a:rPr>
              <a:t>in</a:t>
            </a:r>
            <a:r>
              <a:rPr dirty="0" sz="2200" spc="-25" b="1">
                <a:solidFill>
                  <a:srgbClr val="1E2A50"/>
                </a:solidFill>
                <a:latin typeface="Calibri"/>
                <a:cs typeface="Calibri"/>
              </a:rPr>
              <a:t> </a:t>
            </a:r>
            <a:r>
              <a:rPr dirty="0" sz="2200" b="1">
                <a:solidFill>
                  <a:srgbClr val="1E2A50"/>
                </a:solidFill>
                <a:latin typeface="Calibri"/>
                <a:cs typeface="Calibri"/>
              </a:rPr>
              <a:t>young</a:t>
            </a:r>
            <a:r>
              <a:rPr dirty="0" sz="2200" spc="-30" b="1">
                <a:solidFill>
                  <a:srgbClr val="1E2A50"/>
                </a:solidFill>
                <a:latin typeface="Calibri"/>
                <a:cs typeface="Calibri"/>
              </a:rPr>
              <a:t> </a:t>
            </a:r>
            <a:r>
              <a:rPr dirty="0" sz="2200" spc="-10" b="1">
                <a:solidFill>
                  <a:srgbClr val="1E2A50"/>
                </a:solidFill>
                <a:latin typeface="Calibri"/>
                <a:cs typeface="Calibri"/>
              </a:rPr>
              <a:t>people</a:t>
            </a:r>
            <a:endParaRPr sz="2200">
              <a:latin typeface="Calibri"/>
              <a:cs typeface="Calibri"/>
            </a:endParaRPr>
          </a:p>
          <a:p>
            <a:pPr marL="297815" indent="-285115">
              <a:lnSpc>
                <a:spcPct val="100000"/>
              </a:lnSpc>
              <a:buFont typeface="Arial"/>
              <a:buChar char="•"/>
              <a:tabLst>
                <a:tab pos="297815" algn="l"/>
              </a:tabLst>
            </a:pPr>
            <a:r>
              <a:rPr dirty="0" sz="2200">
                <a:solidFill>
                  <a:srgbClr val="1E2A50"/>
                </a:solidFill>
                <a:latin typeface="Calibri"/>
                <a:cs typeface="Calibri"/>
              </a:rPr>
              <a:t>Activities</a:t>
            </a:r>
            <a:r>
              <a:rPr dirty="0" sz="2200" spc="-35">
                <a:solidFill>
                  <a:srgbClr val="1E2A5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1E2A50"/>
                </a:solidFill>
                <a:latin typeface="Calibri"/>
                <a:cs typeface="Calibri"/>
              </a:rPr>
              <a:t>nurture</a:t>
            </a:r>
            <a:r>
              <a:rPr dirty="0" sz="2200" spc="-35">
                <a:solidFill>
                  <a:srgbClr val="1E2A5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1E2A50"/>
                </a:solidFill>
                <a:latin typeface="Calibri"/>
                <a:cs typeface="Calibri"/>
              </a:rPr>
              <a:t>empathy,</a:t>
            </a:r>
            <a:r>
              <a:rPr dirty="0" sz="2200" spc="-35">
                <a:solidFill>
                  <a:srgbClr val="1E2A5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1E2A50"/>
                </a:solidFill>
                <a:latin typeface="Calibri"/>
                <a:cs typeface="Calibri"/>
              </a:rPr>
              <a:t>emotional</a:t>
            </a:r>
            <a:r>
              <a:rPr dirty="0" sz="2200" spc="-35">
                <a:solidFill>
                  <a:srgbClr val="1E2A5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1E2A50"/>
                </a:solidFill>
                <a:latin typeface="Calibri"/>
                <a:cs typeface="Calibri"/>
              </a:rPr>
              <a:t>regulation,</a:t>
            </a:r>
            <a:r>
              <a:rPr dirty="0" sz="2200" spc="-35">
                <a:solidFill>
                  <a:srgbClr val="1E2A5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1E2A50"/>
                </a:solidFill>
                <a:latin typeface="Calibri"/>
                <a:cs typeface="Calibri"/>
              </a:rPr>
              <a:t>and</a:t>
            </a:r>
            <a:r>
              <a:rPr dirty="0" sz="2200" spc="-30">
                <a:solidFill>
                  <a:srgbClr val="1E2A50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1E2A50"/>
                </a:solidFill>
                <a:latin typeface="Calibri"/>
                <a:cs typeface="Calibri"/>
              </a:rPr>
              <a:t>perspective-taking.</a:t>
            </a:r>
            <a:endParaRPr sz="2200">
              <a:latin typeface="Calibri"/>
              <a:cs typeface="Calibri"/>
            </a:endParaRPr>
          </a:p>
          <a:p>
            <a:pPr marL="297815" indent="-285115">
              <a:lnSpc>
                <a:spcPct val="100000"/>
              </a:lnSpc>
              <a:buFont typeface="Arial"/>
              <a:buChar char="•"/>
              <a:tabLst>
                <a:tab pos="297815" algn="l"/>
              </a:tabLst>
            </a:pPr>
            <a:r>
              <a:rPr dirty="0" sz="2200">
                <a:solidFill>
                  <a:srgbClr val="1E2A50"/>
                </a:solidFill>
                <a:latin typeface="Calibri"/>
                <a:cs typeface="Calibri"/>
              </a:rPr>
              <a:t>Young</a:t>
            </a:r>
            <a:r>
              <a:rPr dirty="0" sz="2200" spc="-30">
                <a:solidFill>
                  <a:srgbClr val="1E2A5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1E2A50"/>
                </a:solidFill>
                <a:latin typeface="Calibri"/>
                <a:cs typeface="Calibri"/>
              </a:rPr>
              <a:t>people</a:t>
            </a:r>
            <a:r>
              <a:rPr dirty="0" sz="2200" spc="-25">
                <a:solidFill>
                  <a:srgbClr val="1E2A5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1E2A50"/>
                </a:solidFill>
                <a:latin typeface="Calibri"/>
                <a:cs typeface="Calibri"/>
              </a:rPr>
              <a:t>practice</a:t>
            </a:r>
            <a:r>
              <a:rPr dirty="0" sz="2200" spc="-25">
                <a:solidFill>
                  <a:srgbClr val="1E2A5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1E2A50"/>
                </a:solidFill>
                <a:latin typeface="Calibri"/>
                <a:cs typeface="Calibri"/>
              </a:rPr>
              <a:t>negotiation,</a:t>
            </a:r>
            <a:r>
              <a:rPr dirty="0" sz="2200" spc="-25">
                <a:solidFill>
                  <a:srgbClr val="1E2A50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1E2A50"/>
                </a:solidFill>
                <a:latin typeface="Calibri"/>
                <a:cs typeface="Calibri"/>
              </a:rPr>
              <a:t>problem-</a:t>
            </a:r>
            <a:r>
              <a:rPr dirty="0" sz="2200">
                <a:solidFill>
                  <a:srgbClr val="1E2A50"/>
                </a:solidFill>
                <a:latin typeface="Calibri"/>
                <a:cs typeface="Calibri"/>
              </a:rPr>
              <a:t>solving,</a:t>
            </a:r>
            <a:r>
              <a:rPr dirty="0" sz="2200" spc="-30">
                <a:solidFill>
                  <a:srgbClr val="1E2A5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1E2A50"/>
                </a:solidFill>
                <a:latin typeface="Calibri"/>
                <a:cs typeface="Calibri"/>
              </a:rPr>
              <a:t>and</a:t>
            </a:r>
            <a:r>
              <a:rPr dirty="0" sz="2200" spc="-25">
                <a:solidFill>
                  <a:srgbClr val="1E2A5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1E2A50"/>
                </a:solidFill>
                <a:latin typeface="Calibri"/>
                <a:cs typeface="Calibri"/>
              </a:rPr>
              <a:t>conflict</a:t>
            </a:r>
            <a:r>
              <a:rPr dirty="0" sz="2200" spc="-25">
                <a:solidFill>
                  <a:srgbClr val="1E2A50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1E2A50"/>
                </a:solidFill>
                <a:latin typeface="Calibri"/>
                <a:cs typeface="Calibri"/>
              </a:rPr>
              <a:t>resolution.</a:t>
            </a:r>
            <a:endParaRPr sz="2200">
              <a:latin typeface="Calibri"/>
              <a:cs typeface="Calibri"/>
            </a:endParaRPr>
          </a:p>
          <a:p>
            <a:pPr marL="297815" indent="-285115">
              <a:lnSpc>
                <a:spcPct val="100000"/>
              </a:lnSpc>
              <a:buFont typeface="Arial"/>
              <a:buChar char="•"/>
              <a:tabLst>
                <a:tab pos="297815" algn="l"/>
              </a:tabLst>
            </a:pPr>
            <a:r>
              <a:rPr dirty="0" sz="2200">
                <a:solidFill>
                  <a:srgbClr val="1E2A50"/>
                </a:solidFill>
                <a:latin typeface="Calibri"/>
                <a:cs typeface="Calibri"/>
              </a:rPr>
              <a:t>These</a:t>
            </a:r>
            <a:r>
              <a:rPr dirty="0" sz="2200" spc="-30">
                <a:solidFill>
                  <a:srgbClr val="1E2A5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1E2A50"/>
                </a:solidFill>
                <a:latin typeface="Calibri"/>
                <a:cs typeface="Calibri"/>
              </a:rPr>
              <a:t>are</a:t>
            </a:r>
            <a:r>
              <a:rPr dirty="0" sz="2200" spc="-25">
                <a:solidFill>
                  <a:srgbClr val="1E2A5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1E2A50"/>
                </a:solidFill>
                <a:latin typeface="Calibri"/>
                <a:cs typeface="Calibri"/>
              </a:rPr>
              <a:t>skills</a:t>
            </a:r>
            <a:r>
              <a:rPr dirty="0" sz="2200" spc="-25">
                <a:solidFill>
                  <a:srgbClr val="1E2A5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1E2A50"/>
                </a:solidFill>
                <a:latin typeface="Calibri"/>
                <a:cs typeface="Calibri"/>
              </a:rPr>
              <a:t>for</a:t>
            </a:r>
            <a:r>
              <a:rPr dirty="0" sz="2200" spc="-25">
                <a:solidFill>
                  <a:srgbClr val="1E2A5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1E2A50"/>
                </a:solidFill>
                <a:latin typeface="Calibri"/>
                <a:cs typeface="Calibri"/>
              </a:rPr>
              <a:t>life</a:t>
            </a:r>
            <a:r>
              <a:rPr dirty="0" sz="2200" spc="-25">
                <a:solidFill>
                  <a:srgbClr val="1E2A5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1E2A50"/>
                </a:solidFill>
                <a:latin typeface="Calibri"/>
                <a:cs typeface="Calibri"/>
              </a:rPr>
              <a:t>and</a:t>
            </a:r>
            <a:r>
              <a:rPr dirty="0" sz="2200" spc="-25">
                <a:solidFill>
                  <a:srgbClr val="1E2A5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1E2A50"/>
                </a:solidFill>
                <a:latin typeface="Calibri"/>
                <a:cs typeface="Calibri"/>
              </a:rPr>
              <a:t>for</a:t>
            </a:r>
            <a:r>
              <a:rPr dirty="0" sz="2200" spc="-25">
                <a:solidFill>
                  <a:srgbClr val="1E2A5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1E2A50"/>
                </a:solidFill>
                <a:latin typeface="Calibri"/>
                <a:cs typeface="Calibri"/>
              </a:rPr>
              <a:t>leadership</a:t>
            </a:r>
            <a:r>
              <a:rPr dirty="0" sz="2200" spc="-25">
                <a:solidFill>
                  <a:srgbClr val="1E2A5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1E2A50"/>
                </a:solidFill>
                <a:latin typeface="Calibri"/>
                <a:cs typeface="Calibri"/>
              </a:rPr>
              <a:t>in</a:t>
            </a:r>
            <a:r>
              <a:rPr dirty="0" sz="2200" spc="-25">
                <a:solidFill>
                  <a:srgbClr val="1E2A5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1E2A50"/>
                </a:solidFill>
                <a:latin typeface="Calibri"/>
                <a:cs typeface="Calibri"/>
              </a:rPr>
              <a:t>a</a:t>
            </a:r>
            <a:r>
              <a:rPr dirty="0" sz="2200" spc="-25">
                <a:solidFill>
                  <a:srgbClr val="1E2A5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1E2A50"/>
                </a:solidFill>
                <a:latin typeface="Calibri"/>
                <a:cs typeface="Calibri"/>
              </a:rPr>
              <a:t>shared</a:t>
            </a:r>
            <a:r>
              <a:rPr dirty="0" sz="2200" spc="-25">
                <a:solidFill>
                  <a:srgbClr val="1E2A50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1E2A50"/>
                </a:solidFill>
                <a:latin typeface="Calibri"/>
                <a:cs typeface="Calibri"/>
              </a:rPr>
              <a:t>future.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640"/>
              </a:spcBef>
            </a:pPr>
            <a:r>
              <a:rPr dirty="0" sz="2200" b="1">
                <a:solidFill>
                  <a:srgbClr val="1E2A50"/>
                </a:solidFill>
                <a:latin typeface="Calibri"/>
                <a:cs typeface="Calibri"/>
              </a:rPr>
              <a:t>Strengthens</a:t>
            </a:r>
            <a:r>
              <a:rPr dirty="0" sz="2200" spc="-65" b="1">
                <a:solidFill>
                  <a:srgbClr val="1E2A50"/>
                </a:solidFill>
                <a:latin typeface="Calibri"/>
                <a:cs typeface="Calibri"/>
              </a:rPr>
              <a:t> </a:t>
            </a:r>
            <a:r>
              <a:rPr dirty="0" sz="2200" b="1">
                <a:solidFill>
                  <a:srgbClr val="1E2A50"/>
                </a:solidFill>
                <a:latin typeface="Calibri"/>
                <a:cs typeface="Calibri"/>
              </a:rPr>
              <a:t>collaboration</a:t>
            </a:r>
            <a:r>
              <a:rPr dirty="0" sz="2200" spc="-60" b="1">
                <a:solidFill>
                  <a:srgbClr val="1E2A50"/>
                </a:solidFill>
                <a:latin typeface="Calibri"/>
                <a:cs typeface="Calibri"/>
              </a:rPr>
              <a:t> </a:t>
            </a:r>
            <a:r>
              <a:rPr dirty="0" sz="2200" b="1">
                <a:solidFill>
                  <a:srgbClr val="1E2A50"/>
                </a:solidFill>
                <a:latin typeface="Calibri"/>
                <a:cs typeface="Calibri"/>
              </a:rPr>
              <a:t>between</a:t>
            </a:r>
            <a:r>
              <a:rPr dirty="0" sz="2200" spc="-65" b="1">
                <a:solidFill>
                  <a:srgbClr val="1E2A50"/>
                </a:solidFill>
                <a:latin typeface="Calibri"/>
                <a:cs typeface="Calibri"/>
              </a:rPr>
              <a:t> </a:t>
            </a:r>
            <a:r>
              <a:rPr dirty="0" sz="2200" spc="-10" b="1">
                <a:solidFill>
                  <a:srgbClr val="1E2A50"/>
                </a:solidFill>
                <a:latin typeface="Calibri"/>
                <a:cs typeface="Calibri"/>
              </a:rPr>
              <a:t>staff</a:t>
            </a:r>
            <a:endParaRPr sz="2200">
              <a:latin typeface="Calibri"/>
              <a:cs typeface="Calibri"/>
            </a:endParaRPr>
          </a:p>
          <a:p>
            <a:pPr marL="297815" indent="-285115">
              <a:lnSpc>
                <a:spcPct val="100000"/>
              </a:lnSpc>
              <a:buFont typeface="Arial"/>
              <a:buChar char="•"/>
              <a:tabLst>
                <a:tab pos="297815" algn="l"/>
              </a:tabLst>
            </a:pPr>
            <a:r>
              <a:rPr dirty="0" sz="2200">
                <a:solidFill>
                  <a:srgbClr val="1E2A50"/>
                </a:solidFill>
                <a:latin typeface="Calibri"/>
                <a:cs typeface="Calibri"/>
              </a:rPr>
              <a:t>Educators</a:t>
            </a:r>
            <a:r>
              <a:rPr dirty="0" sz="2200" spc="-35">
                <a:solidFill>
                  <a:srgbClr val="1E2A5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1E2A50"/>
                </a:solidFill>
                <a:latin typeface="Calibri"/>
                <a:cs typeface="Calibri"/>
              </a:rPr>
              <a:t>share</a:t>
            </a:r>
            <a:r>
              <a:rPr dirty="0" sz="2200" spc="-35">
                <a:solidFill>
                  <a:srgbClr val="1E2A5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1E2A50"/>
                </a:solidFill>
                <a:latin typeface="Calibri"/>
                <a:cs typeface="Calibri"/>
              </a:rPr>
              <a:t>expertise,</a:t>
            </a:r>
            <a:r>
              <a:rPr dirty="0" sz="2200" spc="-35">
                <a:solidFill>
                  <a:srgbClr val="1E2A5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1E2A50"/>
                </a:solidFill>
                <a:latin typeface="Calibri"/>
                <a:cs typeface="Calibri"/>
              </a:rPr>
              <a:t>plan</a:t>
            </a:r>
            <a:r>
              <a:rPr dirty="0" sz="2200" spc="-30">
                <a:solidFill>
                  <a:srgbClr val="1E2A5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1E2A50"/>
                </a:solidFill>
                <a:latin typeface="Calibri"/>
                <a:cs typeface="Calibri"/>
              </a:rPr>
              <a:t>together,</a:t>
            </a:r>
            <a:r>
              <a:rPr dirty="0" sz="2200" spc="-35">
                <a:solidFill>
                  <a:srgbClr val="1E2A5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1E2A50"/>
                </a:solidFill>
                <a:latin typeface="Calibri"/>
                <a:cs typeface="Calibri"/>
              </a:rPr>
              <a:t>and</a:t>
            </a:r>
            <a:r>
              <a:rPr dirty="0" sz="2200" spc="-35">
                <a:solidFill>
                  <a:srgbClr val="1E2A5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1E2A50"/>
                </a:solidFill>
                <a:latin typeface="Calibri"/>
                <a:cs typeface="Calibri"/>
              </a:rPr>
              <a:t>learn</a:t>
            </a:r>
            <a:r>
              <a:rPr dirty="0" sz="2200" spc="-30">
                <a:solidFill>
                  <a:srgbClr val="1E2A5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1E2A50"/>
                </a:solidFill>
                <a:latin typeface="Calibri"/>
                <a:cs typeface="Calibri"/>
              </a:rPr>
              <a:t>from</a:t>
            </a:r>
            <a:r>
              <a:rPr dirty="0" sz="2200" spc="-35">
                <a:solidFill>
                  <a:srgbClr val="1E2A5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1E2A50"/>
                </a:solidFill>
                <a:latin typeface="Calibri"/>
                <a:cs typeface="Calibri"/>
              </a:rPr>
              <a:t>one</a:t>
            </a:r>
            <a:r>
              <a:rPr dirty="0" sz="2200" spc="-35">
                <a:solidFill>
                  <a:srgbClr val="1E2A50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1E2A50"/>
                </a:solidFill>
                <a:latin typeface="Calibri"/>
                <a:cs typeface="Calibri"/>
              </a:rPr>
              <a:t>another.</a:t>
            </a:r>
            <a:endParaRPr sz="2200">
              <a:latin typeface="Calibri"/>
              <a:cs typeface="Calibri"/>
            </a:endParaRPr>
          </a:p>
          <a:p>
            <a:pPr marL="297815" indent="-285115">
              <a:lnSpc>
                <a:spcPct val="100000"/>
              </a:lnSpc>
              <a:buFont typeface="Arial"/>
              <a:buChar char="•"/>
              <a:tabLst>
                <a:tab pos="297815" algn="l"/>
              </a:tabLst>
            </a:pPr>
            <a:r>
              <a:rPr dirty="0" sz="2200">
                <a:solidFill>
                  <a:srgbClr val="1E2A50"/>
                </a:solidFill>
                <a:latin typeface="Calibri"/>
                <a:cs typeface="Calibri"/>
              </a:rPr>
              <a:t>Professional</a:t>
            </a:r>
            <a:r>
              <a:rPr dirty="0" sz="2200" spc="-30">
                <a:solidFill>
                  <a:srgbClr val="1E2A5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1E2A50"/>
                </a:solidFill>
                <a:latin typeface="Calibri"/>
                <a:cs typeface="Calibri"/>
              </a:rPr>
              <a:t>trust</a:t>
            </a:r>
            <a:r>
              <a:rPr dirty="0" sz="2200" spc="-30">
                <a:solidFill>
                  <a:srgbClr val="1E2A5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1E2A50"/>
                </a:solidFill>
                <a:latin typeface="Calibri"/>
                <a:cs typeface="Calibri"/>
              </a:rPr>
              <a:t>and</a:t>
            </a:r>
            <a:r>
              <a:rPr dirty="0" sz="2200" spc="-30">
                <a:solidFill>
                  <a:srgbClr val="1E2A5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1E2A50"/>
                </a:solidFill>
                <a:latin typeface="Calibri"/>
                <a:cs typeface="Calibri"/>
              </a:rPr>
              <a:t>innovation</a:t>
            </a:r>
            <a:r>
              <a:rPr dirty="0" sz="2200" spc="-30">
                <a:solidFill>
                  <a:srgbClr val="1E2A5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1E2A50"/>
                </a:solidFill>
                <a:latin typeface="Calibri"/>
                <a:cs typeface="Calibri"/>
              </a:rPr>
              <a:t>grow</a:t>
            </a:r>
            <a:r>
              <a:rPr dirty="0" sz="2200" spc="-30">
                <a:solidFill>
                  <a:srgbClr val="1E2A5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1E2A50"/>
                </a:solidFill>
                <a:latin typeface="Calibri"/>
                <a:cs typeface="Calibri"/>
              </a:rPr>
              <a:t>through</a:t>
            </a:r>
            <a:r>
              <a:rPr dirty="0" sz="2200" spc="-30">
                <a:solidFill>
                  <a:srgbClr val="1E2A5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1E2A50"/>
                </a:solidFill>
                <a:latin typeface="Calibri"/>
                <a:cs typeface="Calibri"/>
              </a:rPr>
              <a:t>joint</a:t>
            </a:r>
            <a:r>
              <a:rPr dirty="0" sz="2200" spc="-30">
                <a:solidFill>
                  <a:srgbClr val="1E2A50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1E2A50"/>
                </a:solidFill>
                <a:latin typeface="Calibri"/>
                <a:cs typeface="Calibri"/>
              </a:rPr>
              <a:t>practice.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640"/>
              </a:spcBef>
            </a:pPr>
            <a:r>
              <a:rPr dirty="0" sz="2200" b="1">
                <a:solidFill>
                  <a:srgbClr val="1E2A50"/>
                </a:solidFill>
                <a:latin typeface="Calibri"/>
                <a:cs typeface="Calibri"/>
              </a:rPr>
              <a:t>Helps</a:t>
            </a:r>
            <a:r>
              <a:rPr dirty="0" sz="2200" spc="-35" b="1">
                <a:solidFill>
                  <a:srgbClr val="1E2A50"/>
                </a:solidFill>
                <a:latin typeface="Calibri"/>
                <a:cs typeface="Calibri"/>
              </a:rPr>
              <a:t> </a:t>
            </a:r>
            <a:r>
              <a:rPr dirty="0" sz="2200" b="1">
                <a:solidFill>
                  <a:srgbClr val="1E2A50"/>
                </a:solidFill>
                <a:latin typeface="Calibri"/>
                <a:cs typeface="Calibri"/>
              </a:rPr>
              <a:t>build</a:t>
            </a:r>
            <a:r>
              <a:rPr dirty="0" sz="2200" spc="-35" b="1">
                <a:solidFill>
                  <a:srgbClr val="1E2A50"/>
                </a:solidFill>
                <a:latin typeface="Calibri"/>
                <a:cs typeface="Calibri"/>
              </a:rPr>
              <a:t> </a:t>
            </a:r>
            <a:r>
              <a:rPr dirty="0" sz="2200" b="1">
                <a:solidFill>
                  <a:srgbClr val="1E2A50"/>
                </a:solidFill>
                <a:latin typeface="Calibri"/>
                <a:cs typeface="Calibri"/>
              </a:rPr>
              <a:t>peaceful</a:t>
            </a:r>
            <a:r>
              <a:rPr dirty="0" sz="2200" spc="-35" b="1">
                <a:solidFill>
                  <a:srgbClr val="1E2A50"/>
                </a:solidFill>
                <a:latin typeface="Calibri"/>
                <a:cs typeface="Calibri"/>
              </a:rPr>
              <a:t> </a:t>
            </a:r>
            <a:r>
              <a:rPr dirty="0" sz="2200" b="1">
                <a:solidFill>
                  <a:srgbClr val="1E2A50"/>
                </a:solidFill>
                <a:latin typeface="Calibri"/>
                <a:cs typeface="Calibri"/>
              </a:rPr>
              <a:t>communities</a:t>
            </a:r>
            <a:r>
              <a:rPr dirty="0" sz="2200" spc="-35" b="1">
                <a:solidFill>
                  <a:srgbClr val="1E2A50"/>
                </a:solidFill>
                <a:latin typeface="Calibri"/>
                <a:cs typeface="Calibri"/>
              </a:rPr>
              <a:t> </a:t>
            </a:r>
            <a:r>
              <a:rPr dirty="0" sz="2200" b="1">
                <a:solidFill>
                  <a:srgbClr val="1E2A50"/>
                </a:solidFill>
                <a:latin typeface="Calibri"/>
                <a:cs typeface="Calibri"/>
              </a:rPr>
              <a:t>and</a:t>
            </a:r>
            <a:r>
              <a:rPr dirty="0" sz="2200" spc="-30" b="1">
                <a:solidFill>
                  <a:srgbClr val="1E2A50"/>
                </a:solidFill>
                <a:latin typeface="Calibri"/>
                <a:cs typeface="Calibri"/>
              </a:rPr>
              <a:t> </a:t>
            </a:r>
            <a:r>
              <a:rPr dirty="0" sz="2200" b="1">
                <a:solidFill>
                  <a:srgbClr val="1E2A50"/>
                </a:solidFill>
                <a:latin typeface="Calibri"/>
                <a:cs typeface="Calibri"/>
              </a:rPr>
              <a:t>tackle</a:t>
            </a:r>
            <a:r>
              <a:rPr dirty="0" sz="2200" spc="-35" b="1">
                <a:solidFill>
                  <a:srgbClr val="1E2A50"/>
                </a:solidFill>
                <a:latin typeface="Calibri"/>
                <a:cs typeface="Calibri"/>
              </a:rPr>
              <a:t> </a:t>
            </a:r>
            <a:r>
              <a:rPr dirty="0" sz="2200" b="1">
                <a:solidFill>
                  <a:srgbClr val="1E2A50"/>
                </a:solidFill>
                <a:latin typeface="Calibri"/>
                <a:cs typeface="Calibri"/>
              </a:rPr>
              <a:t>wider</a:t>
            </a:r>
            <a:r>
              <a:rPr dirty="0" sz="2200" spc="-35" b="1">
                <a:solidFill>
                  <a:srgbClr val="1E2A50"/>
                </a:solidFill>
                <a:latin typeface="Calibri"/>
                <a:cs typeface="Calibri"/>
              </a:rPr>
              <a:t> </a:t>
            </a:r>
            <a:r>
              <a:rPr dirty="0" sz="2200" b="1">
                <a:solidFill>
                  <a:srgbClr val="1E2A50"/>
                </a:solidFill>
                <a:latin typeface="Calibri"/>
                <a:cs typeface="Calibri"/>
              </a:rPr>
              <a:t>societal</a:t>
            </a:r>
            <a:r>
              <a:rPr dirty="0" sz="2200" spc="-35" b="1">
                <a:solidFill>
                  <a:srgbClr val="1E2A50"/>
                </a:solidFill>
                <a:latin typeface="Calibri"/>
                <a:cs typeface="Calibri"/>
              </a:rPr>
              <a:t> </a:t>
            </a:r>
            <a:r>
              <a:rPr dirty="0" sz="2200" spc="-10" b="1">
                <a:solidFill>
                  <a:srgbClr val="1E2A50"/>
                </a:solidFill>
                <a:latin typeface="Calibri"/>
                <a:cs typeface="Calibri"/>
              </a:rPr>
              <a:t>challenges</a:t>
            </a:r>
            <a:endParaRPr sz="2200">
              <a:latin typeface="Calibri"/>
              <a:cs typeface="Calibri"/>
            </a:endParaRPr>
          </a:p>
          <a:p>
            <a:pPr marL="297815" indent="-285115">
              <a:lnSpc>
                <a:spcPct val="100000"/>
              </a:lnSpc>
              <a:buFont typeface="Arial"/>
              <a:buChar char="•"/>
              <a:tabLst>
                <a:tab pos="297815" algn="l"/>
              </a:tabLst>
            </a:pPr>
            <a:r>
              <a:rPr dirty="0" sz="2200">
                <a:solidFill>
                  <a:srgbClr val="1E2A50"/>
                </a:solidFill>
                <a:latin typeface="Calibri"/>
                <a:cs typeface="Calibri"/>
              </a:rPr>
              <a:t>Activities</a:t>
            </a:r>
            <a:r>
              <a:rPr dirty="0" sz="2200" spc="-30">
                <a:solidFill>
                  <a:srgbClr val="1E2A5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1E2A50"/>
                </a:solidFill>
                <a:latin typeface="Calibri"/>
                <a:cs typeface="Calibri"/>
              </a:rPr>
              <a:t>reflect</a:t>
            </a:r>
            <a:r>
              <a:rPr dirty="0" sz="2200" spc="-25">
                <a:solidFill>
                  <a:srgbClr val="1E2A5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1E2A50"/>
                </a:solidFill>
                <a:latin typeface="Calibri"/>
                <a:cs typeface="Calibri"/>
              </a:rPr>
              <a:t>our</a:t>
            </a:r>
            <a:r>
              <a:rPr dirty="0" sz="2200" spc="-25">
                <a:solidFill>
                  <a:srgbClr val="1E2A5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1E2A50"/>
                </a:solidFill>
                <a:latin typeface="Calibri"/>
                <a:cs typeface="Calibri"/>
              </a:rPr>
              <a:t>local</a:t>
            </a:r>
            <a:r>
              <a:rPr dirty="0" sz="2200" spc="-25">
                <a:solidFill>
                  <a:srgbClr val="1E2A5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1E2A50"/>
                </a:solidFill>
                <a:latin typeface="Calibri"/>
                <a:cs typeface="Calibri"/>
              </a:rPr>
              <a:t>context</a:t>
            </a:r>
            <a:r>
              <a:rPr dirty="0" sz="2200" spc="-25">
                <a:solidFill>
                  <a:srgbClr val="1E2A5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1E2A50"/>
                </a:solidFill>
                <a:latin typeface="Calibri"/>
                <a:cs typeface="Calibri"/>
              </a:rPr>
              <a:t>and</a:t>
            </a:r>
            <a:r>
              <a:rPr dirty="0" sz="2200" spc="-25">
                <a:solidFill>
                  <a:srgbClr val="1E2A5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1E2A50"/>
                </a:solidFill>
                <a:latin typeface="Calibri"/>
                <a:cs typeface="Calibri"/>
              </a:rPr>
              <a:t>celebrate</a:t>
            </a:r>
            <a:r>
              <a:rPr dirty="0" sz="2200" spc="-30">
                <a:solidFill>
                  <a:srgbClr val="1E2A50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1E2A50"/>
                </a:solidFill>
                <a:latin typeface="Calibri"/>
                <a:cs typeface="Calibri"/>
              </a:rPr>
              <a:t>diversity.</a:t>
            </a:r>
            <a:endParaRPr sz="2200">
              <a:latin typeface="Calibri"/>
              <a:cs typeface="Calibri"/>
            </a:endParaRPr>
          </a:p>
          <a:p>
            <a:pPr marL="297815" indent="-285115">
              <a:lnSpc>
                <a:spcPct val="100000"/>
              </a:lnSpc>
              <a:buFont typeface="Arial"/>
              <a:buChar char="•"/>
              <a:tabLst>
                <a:tab pos="297815" algn="l"/>
              </a:tabLst>
            </a:pPr>
            <a:r>
              <a:rPr dirty="0" sz="2200">
                <a:solidFill>
                  <a:srgbClr val="1E2A50"/>
                </a:solidFill>
                <a:latin typeface="Calibri"/>
                <a:cs typeface="Calibri"/>
              </a:rPr>
              <a:t>Young</a:t>
            </a:r>
            <a:r>
              <a:rPr dirty="0" sz="2200" spc="-30">
                <a:solidFill>
                  <a:srgbClr val="1E2A5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1E2A50"/>
                </a:solidFill>
                <a:latin typeface="Calibri"/>
                <a:cs typeface="Calibri"/>
              </a:rPr>
              <a:t>people</a:t>
            </a:r>
            <a:r>
              <a:rPr dirty="0" sz="2200" spc="-30">
                <a:solidFill>
                  <a:srgbClr val="1E2A5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1E2A50"/>
                </a:solidFill>
                <a:latin typeface="Calibri"/>
                <a:cs typeface="Calibri"/>
              </a:rPr>
              <a:t>learn</a:t>
            </a:r>
            <a:r>
              <a:rPr dirty="0" sz="2200" spc="-25">
                <a:solidFill>
                  <a:srgbClr val="1E2A5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1E2A50"/>
                </a:solidFill>
                <a:latin typeface="Calibri"/>
                <a:cs typeface="Calibri"/>
              </a:rPr>
              <a:t>to</a:t>
            </a:r>
            <a:r>
              <a:rPr dirty="0" sz="2200" spc="-30">
                <a:solidFill>
                  <a:srgbClr val="1E2A5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1E2A50"/>
                </a:solidFill>
                <a:latin typeface="Calibri"/>
                <a:cs typeface="Calibri"/>
              </a:rPr>
              <a:t>understand</a:t>
            </a:r>
            <a:r>
              <a:rPr dirty="0" sz="2200" spc="-30">
                <a:solidFill>
                  <a:srgbClr val="1E2A5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1E2A50"/>
                </a:solidFill>
                <a:latin typeface="Calibri"/>
                <a:cs typeface="Calibri"/>
              </a:rPr>
              <a:t>and</a:t>
            </a:r>
            <a:r>
              <a:rPr dirty="0" sz="2200" spc="-25">
                <a:solidFill>
                  <a:srgbClr val="1E2A5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1E2A50"/>
                </a:solidFill>
                <a:latin typeface="Calibri"/>
                <a:cs typeface="Calibri"/>
              </a:rPr>
              <a:t>respect</a:t>
            </a:r>
            <a:r>
              <a:rPr dirty="0" sz="2200" spc="-30">
                <a:solidFill>
                  <a:srgbClr val="1E2A50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1E2A50"/>
                </a:solidFill>
                <a:latin typeface="Calibri"/>
                <a:cs typeface="Calibri"/>
              </a:rPr>
              <a:t>difference.</a:t>
            </a:r>
            <a:endParaRPr sz="2200">
              <a:latin typeface="Calibri"/>
              <a:cs typeface="Calibri"/>
            </a:endParaRPr>
          </a:p>
          <a:p>
            <a:pPr marL="298450" marR="949960" indent="-285750">
              <a:lnSpc>
                <a:spcPct val="100000"/>
              </a:lnSpc>
              <a:buFont typeface="Arial"/>
              <a:buChar char="•"/>
              <a:tabLst>
                <a:tab pos="298450" algn="l"/>
              </a:tabLst>
            </a:pPr>
            <a:r>
              <a:rPr dirty="0" sz="2200">
                <a:solidFill>
                  <a:srgbClr val="1E2A50"/>
                </a:solidFill>
                <a:latin typeface="Calibri"/>
                <a:cs typeface="Calibri"/>
              </a:rPr>
              <a:t>Shared</a:t>
            </a:r>
            <a:r>
              <a:rPr dirty="0" sz="2200" spc="-25">
                <a:solidFill>
                  <a:srgbClr val="1E2A5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1E2A50"/>
                </a:solidFill>
                <a:latin typeface="Calibri"/>
                <a:cs typeface="Calibri"/>
              </a:rPr>
              <a:t>education</a:t>
            </a:r>
            <a:r>
              <a:rPr dirty="0" sz="2200" spc="-25">
                <a:solidFill>
                  <a:srgbClr val="1E2A5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1E2A50"/>
                </a:solidFill>
                <a:latin typeface="Calibri"/>
                <a:cs typeface="Calibri"/>
              </a:rPr>
              <a:t>helps</a:t>
            </a:r>
            <a:r>
              <a:rPr dirty="0" sz="2200" spc="-25">
                <a:solidFill>
                  <a:srgbClr val="1E2A5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1E2A50"/>
                </a:solidFill>
                <a:latin typeface="Calibri"/>
                <a:cs typeface="Calibri"/>
              </a:rPr>
              <a:t>reduce</a:t>
            </a:r>
            <a:r>
              <a:rPr dirty="0" sz="2200" spc="-20">
                <a:solidFill>
                  <a:srgbClr val="1E2A5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1E2A50"/>
                </a:solidFill>
                <a:latin typeface="Calibri"/>
                <a:cs typeface="Calibri"/>
              </a:rPr>
              <a:t>division</a:t>
            </a:r>
            <a:r>
              <a:rPr dirty="0" sz="2200" spc="-25">
                <a:solidFill>
                  <a:srgbClr val="1E2A5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1E2A50"/>
                </a:solidFill>
                <a:latin typeface="Calibri"/>
                <a:cs typeface="Calibri"/>
              </a:rPr>
              <a:t>and</a:t>
            </a:r>
            <a:r>
              <a:rPr dirty="0" sz="2200" spc="-25">
                <a:solidFill>
                  <a:srgbClr val="1E2A5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1E2A50"/>
                </a:solidFill>
                <a:latin typeface="Calibri"/>
                <a:cs typeface="Calibri"/>
              </a:rPr>
              <a:t>builds</a:t>
            </a:r>
            <a:r>
              <a:rPr dirty="0" sz="2200" spc="-25">
                <a:solidFill>
                  <a:srgbClr val="1E2A5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1E2A50"/>
                </a:solidFill>
                <a:latin typeface="Calibri"/>
                <a:cs typeface="Calibri"/>
              </a:rPr>
              <a:t>a</a:t>
            </a:r>
            <a:r>
              <a:rPr dirty="0" sz="2200" spc="-20">
                <a:solidFill>
                  <a:srgbClr val="1E2A5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1E2A50"/>
                </a:solidFill>
                <a:latin typeface="Calibri"/>
                <a:cs typeface="Calibri"/>
              </a:rPr>
              <a:t>shared</a:t>
            </a:r>
            <a:r>
              <a:rPr dirty="0" sz="2200" spc="-25">
                <a:solidFill>
                  <a:srgbClr val="1E2A5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1E2A50"/>
                </a:solidFill>
                <a:latin typeface="Calibri"/>
                <a:cs typeface="Calibri"/>
              </a:rPr>
              <a:t>sense</a:t>
            </a:r>
            <a:r>
              <a:rPr dirty="0" sz="2200" spc="-25">
                <a:solidFill>
                  <a:srgbClr val="1E2A50"/>
                </a:solidFill>
                <a:latin typeface="Calibri"/>
                <a:cs typeface="Calibri"/>
              </a:rPr>
              <a:t> of </a:t>
            </a:r>
            <a:r>
              <a:rPr dirty="0" sz="2200" spc="-10">
                <a:solidFill>
                  <a:srgbClr val="1E2A50"/>
                </a:solidFill>
                <a:latin typeface="Calibri"/>
                <a:cs typeface="Calibri"/>
              </a:rPr>
              <a:t>belonging.</a:t>
            </a:r>
            <a:endParaRPr sz="2200">
              <a:latin typeface="Calibri"/>
              <a:cs typeface="Calibri"/>
            </a:endParaRPr>
          </a:p>
          <a:p>
            <a:pPr marL="297815" indent="-285115">
              <a:lnSpc>
                <a:spcPct val="100000"/>
              </a:lnSpc>
              <a:buFont typeface="Arial"/>
              <a:buChar char="•"/>
              <a:tabLst>
                <a:tab pos="297815" algn="l"/>
              </a:tabLst>
            </a:pPr>
            <a:r>
              <a:rPr dirty="0" sz="2200">
                <a:solidFill>
                  <a:srgbClr val="1E2A50"/>
                </a:solidFill>
                <a:latin typeface="Calibri"/>
                <a:cs typeface="Calibri"/>
              </a:rPr>
              <a:t>Tackling</a:t>
            </a:r>
            <a:r>
              <a:rPr dirty="0" sz="2200" spc="-35">
                <a:solidFill>
                  <a:srgbClr val="1E2A5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1E2A50"/>
                </a:solidFill>
                <a:latin typeface="Calibri"/>
                <a:cs typeface="Calibri"/>
              </a:rPr>
              <a:t>increased</a:t>
            </a:r>
            <a:r>
              <a:rPr dirty="0" sz="2200" spc="-35">
                <a:solidFill>
                  <a:srgbClr val="1E2A5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1E2A50"/>
                </a:solidFill>
                <a:latin typeface="Calibri"/>
                <a:cs typeface="Calibri"/>
              </a:rPr>
              <a:t>polarisation,</a:t>
            </a:r>
            <a:r>
              <a:rPr dirty="0" sz="2200" spc="-35">
                <a:solidFill>
                  <a:srgbClr val="1E2A5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1E2A50"/>
                </a:solidFill>
                <a:latin typeface="Calibri"/>
                <a:cs typeface="Calibri"/>
              </a:rPr>
              <a:t>challenges</a:t>
            </a:r>
            <a:r>
              <a:rPr dirty="0" sz="2200" spc="-35">
                <a:solidFill>
                  <a:srgbClr val="1E2A5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1E2A50"/>
                </a:solidFill>
                <a:latin typeface="Calibri"/>
                <a:cs typeface="Calibri"/>
              </a:rPr>
              <a:t>misinformation</a:t>
            </a:r>
            <a:r>
              <a:rPr dirty="0" sz="2200" spc="-35">
                <a:solidFill>
                  <a:srgbClr val="1E2A5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1E2A50"/>
                </a:solidFill>
                <a:latin typeface="Calibri"/>
                <a:cs typeface="Calibri"/>
              </a:rPr>
              <a:t>and</a:t>
            </a:r>
            <a:r>
              <a:rPr dirty="0" sz="2200" spc="-35">
                <a:solidFill>
                  <a:srgbClr val="1E2A5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1E2A50"/>
                </a:solidFill>
                <a:latin typeface="Calibri"/>
                <a:cs typeface="Calibri"/>
              </a:rPr>
              <a:t>social</a:t>
            </a:r>
            <a:r>
              <a:rPr dirty="0" sz="2200" spc="-35">
                <a:solidFill>
                  <a:srgbClr val="1E2A50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1E2A50"/>
                </a:solidFill>
                <a:latin typeface="Calibri"/>
                <a:cs typeface="Calibri"/>
              </a:rPr>
              <a:t>media.</a:t>
            </a:r>
            <a:endParaRPr sz="2200">
              <a:latin typeface="Calibri"/>
              <a:cs typeface="Calibri"/>
            </a:endParaRPr>
          </a:p>
        </p:txBody>
      </p:sp>
      <p:pic>
        <p:nvPicPr>
          <p:cNvPr id="8" name="object 8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22807" y="0"/>
            <a:ext cx="11265192" cy="1028658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10134295"/>
            <a:ext cx="18288000" cy="153035"/>
          </a:xfrm>
          <a:custGeom>
            <a:avLst/>
            <a:gdLst/>
            <a:ahLst/>
            <a:cxnLst/>
            <a:rect l="l" t="t" r="r" b="b"/>
            <a:pathLst>
              <a:path w="18288000" h="153034">
                <a:moveTo>
                  <a:pt x="0" y="152704"/>
                </a:moveTo>
                <a:lnTo>
                  <a:pt x="18288000" y="152704"/>
                </a:lnTo>
                <a:lnTo>
                  <a:pt x="18288000" y="0"/>
                </a:lnTo>
                <a:lnTo>
                  <a:pt x="0" y="0"/>
                </a:lnTo>
                <a:lnTo>
                  <a:pt x="0" y="152704"/>
                </a:lnTo>
                <a:close/>
              </a:path>
            </a:pathLst>
          </a:custGeom>
          <a:solidFill>
            <a:srgbClr val="1E2A5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 descr=""/>
          <p:cNvGrpSpPr/>
          <p:nvPr/>
        </p:nvGrpSpPr>
        <p:grpSpPr>
          <a:xfrm>
            <a:off x="0" y="0"/>
            <a:ext cx="18288000" cy="10134600"/>
            <a:chOff x="0" y="0"/>
            <a:chExt cx="18288000" cy="10134600"/>
          </a:xfrm>
        </p:grpSpPr>
        <p:sp>
          <p:nvSpPr>
            <p:cNvPr id="4" name="object 4" descr=""/>
            <p:cNvSpPr/>
            <p:nvPr/>
          </p:nvSpPr>
          <p:spPr>
            <a:xfrm>
              <a:off x="0" y="0"/>
              <a:ext cx="18288000" cy="8719820"/>
            </a:xfrm>
            <a:custGeom>
              <a:avLst/>
              <a:gdLst/>
              <a:ahLst/>
              <a:cxnLst/>
              <a:rect l="l" t="t" r="r" b="b"/>
              <a:pathLst>
                <a:path w="18288000" h="8719820">
                  <a:moveTo>
                    <a:pt x="0" y="8719248"/>
                  </a:moveTo>
                  <a:lnTo>
                    <a:pt x="18288000" y="8719248"/>
                  </a:lnTo>
                  <a:lnTo>
                    <a:pt x="18288000" y="0"/>
                  </a:lnTo>
                  <a:lnTo>
                    <a:pt x="0" y="0"/>
                  </a:lnTo>
                  <a:lnTo>
                    <a:pt x="0" y="8719248"/>
                  </a:lnTo>
                  <a:close/>
                </a:path>
              </a:pathLst>
            </a:custGeom>
            <a:solidFill>
              <a:srgbClr val="1E2A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0" y="521575"/>
              <a:ext cx="18288000" cy="9613265"/>
            </a:xfrm>
            <a:custGeom>
              <a:avLst/>
              <a:gdLst/>
              <a:ahLst/>
              <a:cxnLst/>
              <a:rect l="l" t="t" r="r" b="b"/>
              <a:pathLst>
                <a:path w="18288000" h="9613265">
                  <a:moveTo>
                    <a:pt x="10077666" y="137617"/>
                  </a:moveTo>
                  <a:lnTo>
                    <a:pt x="10068662" y="84950"/>
                  </a:lnTo>
                  <a:lnTo>
                    <a:pt x="10042995" y="40309"/>
                  </a:lnTo>
                  <a:lnTo>
                    <a:pt x="10004603" y="10477"/>
                  </a:lnTo>
                  <a:lnTo>
                    <a:pt x="9959302" y="0"/>
                  </a:lnTo>
                  <a:lnTo>
                    <a:pt x="826274" y="0"/>
                  </a:lnTo>
                  <a:lnTo>
                    <a:pt x="780211" y="10820"/>
                  </a:lnTo>
                  <a:lnTo>
                    <a:pt x="742581" y="40309"/>
                  </a:lnTo>
                  <a:lnTo>
                    <a:pt x="717219" y="84048"/>
                  </a:lnTo>
                  <a:lnTo>
                    <a:pt x="707910" y="137617"/>
                  </a:lnTo>
                  <a:lnTo>
                    <a:pt x="707910" y="7679144"/>
                  </a:lnTo>
                  <a:lnTo>
                    <a:pt x="717219" y="7732712"/>
                  </a:lnTo>
                  <a:lnTo>
                    <a:pt x="742581" y="7776451"/>
                  </a:lnTo>
                  <a:lnTo>
                    <a:pt x="780211" y="7805953"/>
                  </a:lnTo>
                  <a:lnTo>
                    <a:pt x="826274" y="7816761"/>
                  </a:lnTo>
                  <a:lnTo>
                    <a:pt x="9959302" y="7816761"/>
                  </a:lnTo>
                  <a:lnTo>
                    <a:pt x="10005377" y="7805953"/>
                  </a:lnTo>
                  <a:lnTo>
                    <a:pt x="10043008" y="7776451"/>
                  </a:lnTo>
                  <a:lnTo>
                    <a:pt x="10068369" y="7732712"/>
                  </a:lnTo>
                  <a:lnTo>
                    <a:pt x="10077666" y="7679144"/>
                  </a:lnTo>
                  <a:lnTo>
                    <a:pt x="10077666" y="137617"/>
                  </a:lnTo>
                  <a:close/>
                </a:path>
                <a:path w="18288000" h="9613265">
                  <a:moveTo>
                    <a:pt x="18288000" y="8197685"/>
                  </a:moveTo>
                  <a:lnTo>
                    <a:pt x="0" y="8197685"/>
                  </a:lnTo>
                  <a:lnTo>
                    <a:pt x="0" y="9612732"/>
                  </a:lnTo>
                  <a:lnTo>
                    <a:pt x="18288000" y="9612732"/>
                  </a:lnTo>
                  <a:lnTo>
                    <a:pt x="18288000" y="819768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770445" rIns="0" bIns="0" rtlCol="0" vert="horz">
            <a:spAutoFit/>
          </a:bodyPr>
          <a:lstStyle/>
          <a:p>
            <a:pPr marL="584835">
              <a:lnSpc>
                <a:spcPct val="100000"/>
              </a:lnSpc>
              <a:spcBef>
                <a:spcPts val="100"/>
              </a:spcBef>
            </a:pPr>
            <a:r>
              <a:rPr dirty="0" spc="-20">
                <a:solidFill>
                  <a:srgbClr val="1E2A50"/>
                </a:solidFill>
              </a:rPr>
              <a:t>TEXT</a:t>
            </a:r>
          </a:p>
        </p:txBody>
      </p:sp>
      <p:pic>
        <p:nvPicPr>
          <p:cNvPr id="7" name="object 7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898659" y="0"/>
            <a:ext cx="8389340" cy="1028132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902782" cy="5765473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4044386" y="2699854"/>
            <a:ext cx="7142480" cy="30048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13690" marR="5080" indent="-301625">
              <a:lnSpc>
                <a:spcPct val="116399"/>
              </a:lnSpc>
              <a:spcBef>
                <a:spcPts val="95"/>
              </a:spcBef>
              <a:buChar char="•"/>
              <a:tabLst>
                <a:tab pos="313690" algn="l"/>
              </a:tabLst>
            </a:pPr>
            <a:r>
              <a:rPr dirty="0" sz="2800">
                <a:solidFill>
                  <a:srgbClr val="001F5B"/>
                </a:solidFill>
                <a:latin typeface="Arial"/>
                <a:cs typeface="Arial"/>
              </a:rPr>
              <a:t>Sed</a:t>
            </a:r>
            <a:r>
              <a:rPr dirty="0" sz="2800" spc="26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1F5B"/>
                </a:solidFill>
                <a:latin typeface="Arial"/>
                <a:cs typeface="Arial"/>
              </a:rPr>
              <a:t>eu</a:t>
            </a:r>
            <a:r>
              <a:rPr dirty="0" sz="2800" spc="26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1F5B"/>
                </a:solidFill>
                <a:latin typeface="Arial"/>
                <a:cs typeface="Arial"/>
              </a:rPr>
              <a:t>urna</a:t>
            </a:r>
            <a:r>
              <a:rPr dirty="0" sz="2800" spc="26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dirty="0" sz="2800" spc="55">
                <a:solidFill>
                  <a:srgbClr val="001F5B"/>
                </a:solidFill>
                <a:latin typeface="Arial"/>
                <a:cs typeface="Arial"/>
              </a:rPr>
              <a:t>vitae</a:t>
            </a:r>
            <a:r>
              <a:rPr dirty="0" sz="2800" spc="26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1F5B"/>
                </a:solidFill>
                <a:latin typeface="Arial"/>
                <a:cs typeface="Arial"/>
              </a:rPr>
              <a:t>enim</a:t>
            </a:r>
            <a:r>
              <a:rPr dirty="0" sz="2800" spc="26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dirty="0" sz="2800" spc="55">
                <a:solidFill>
                  <a:srgbClr val="001F5B"/>
                </a:solidFill>
                <a:latin typeface="Arial"/>
                <a:cs typeface="Arial"/>
              </a:rPr>
              <a:t>pharetra</a:t>
            </a:r>
            <a:r>
              <a:rPr dirty="0" sz="2800" spc="26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dirty="0" sz="2800" spc="45">
                <a:solidFill>
                  <a:srgbClr val="001F5B"/>
                </a:solidFill>
                <a:latin typeface="Arial"/>
                <a:cs typeface="Arial"/>
              </a:rPr>
              <a:t>sodales </a:t>
            </a:r>
            <a:r>
              <a:rPr dirty="0" sz="2800">
                <a:solidFill>
                  <a:srgbClr val="001F5B"/>
                </a:solidFill>
                <a:latin typeface="Arial"/>
                <a:cs typeface="Arial"/>
              </a:rPr>
              <a:t>nec</a:t>
            </a:r>
            <a:r>
              <a:rPr dirty="0" sz="2800" spc="204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dirty="0" sz="2800" spc="50">
                <a:solidFill>
                  <a:srgbClr val="001F5B"/>
                </a:solidFill>
                <a:latin typeface="Arial"/>
                <a:cs typeface="Arial"/>
              </a:rPr>
              <a:t>quis</a:t>
            </a:r>
            <a:r>
              <a:rPr dirty="0" sz="2800" spc="21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dirty="0" sz="2800" spc="60">
                <a:solidFill>
                  <a:srgbClr val="001F5B"/>
                </a:solidFill>
                <a:latin typeface="Arial"/>
                <a:cs typeface="Arial"/>
              </a:rPr>
              <a:t>felis.</a:t>
            </a:r>
            <a:r>
              <a:rPr dirty="0" sz="2800" spc="204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dirty="0" sz="2800" spc="60">
                <a:solidFill>
                  <a:srgbClr val="001F5B"/>
                </a:solidFill>
                <a:latin typeface="Arial"/>
                <a:cs typeface="Arial"/>
              </a:rPr>
              <a:t>Curabiturbibendum</a:t>
            </a:r>
            <a:r>
              <a:rPr dirty="0" sz="2800" spc="21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dirty="0" sz="2800" spc="-20">
                <a:solidFill>
                  <a:srgbClr val="001F5B"/>
                </a:solidFill>
                <a:latin typeface="Arial"/>
                <a:cs typeface="Arial"/>
              </a:rPr>
              <a:t>quam </a:t>
            </a:r>
            <a:r>
              <a:rPr dirty="0" sz="2800">
                <a:solidFill>
                  <a:srgbClr val="001F5B"/>
                </a:solidFill>
                <a:latin typeface="Arial"/>
                <a:cs typeface="Arial"/>
              </a:rPr>
              <a:t>ac</a:t>
            </a:r>
            <a:r>
              <a:rPr dirty="0" sz="2800" spc="195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dirty="0" sz="2800" spc="50">
                <a:solidFill>
                  <a:srgbClr val="001F5B"/>
                </a:solidFill>
                <a:latin typeface="Arial"/>
                <a:cs typeface="Arial"/>
              </a:rPr>
              <a:t>tempor</a:t>
            </a:r>
            <a:r>
              <a:rPr dirty="0" sz="2800" spc="20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dirty="0" sz="2800" spc="60">
                <a:solidFill>
                  <a:srgbClr val="001F5B"/>
                </a:solidFill>
                <a:latin typeface="Arial"/>
                <a:cs typeface="Arial"/>
              </a:rPr>
              <a:t>volutpat.</a:t>
            </a:r>
            <a:r>
              <a:rPr dirty="0" sz="2800" spc="20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dirty="0" sz="2800" spc="60">
                <a:solidFill>
                  <a:srgbClr val="001F5B"/>
                </a:solidFill>
                <a:latin typeface="Arial"/>
                <a:cs typeface="Arial"/>
              </a:rPr>
              <a:t>Phasellus</a:t>
            </a:r>
            <a:r>
              <a:rPr dirty="0" sz="2800" spc="20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dirty="0" sz="2800" spc="55">
                <a:solidFill>
                  <a:srgbClr val="001F5B"/>
                </a:solidFill>
                <a:latin typeface="Arial"/>
                <a:cs typeface="Arial"/>
              </a:rPr>
              <a:t>egestas</a:t>
            </a:r>
            <a:r>
              <a:rPr dirty="0" sz="2800" spc="20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dirty="0" sz="2800" spc="-25">
                <a:solidFill>
                  <a:srgbClr val="001F5B"/>
                </a:solidFill>
                <a:latin typeface="Arial"/>
                <a:cs typeface="Arial"/>
              </a:rPr>
              <a:t>at </a:t>
            </a:r>
            <a:r>
              <a:rPr dirty="0" sz="2800">
                <a:solidFill>
                  <a:srgbClr val="001F5B"/>
                </a:solidFill>
                <a:latin typeface="Arial"/>
                <a:cs typeface="Arial"/>
              </a:rPr>
              <a:t>dui</a:t>
            </a:r>
            <a:r>
              <a:rPr dirty="0" sz="2800" spc="215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dirty="0" sz="2800" spc="55">
                <a:solidFill>
                  <a:srgbClr val="001F5B"/>
                </a:solidFill>
                <a:latin typeface="Arial"/>
                <a:cs typeface="Arial"/>
              </a:rPr>
              <a:t>sitamet</a:t>
            </a:r>
            <a:r>
              <a:rPr dirty="0" sz="2800" spc="215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dirty="0" sz="2800" spc="65">
                <a:solidFill>
                  <a:srgbClr val="001F5B"/>
                </a:solidFill>
                <a:latin typeface="Arial"/>
                <a:cs typeface="Arial"/>
              </a:rPr>
              <a:t>efficitur.</a:t>
            </a:r>
            <a:r>
              <a:rPr dirty="0" sz="2800" spc="215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dirty="0" sz="2800" spc="55">
                <a:solidFill>
                  <a:srgbClr val="001F5B"/>
                </a:solidFill>
                <a:latin typeface="Arial"/>
                <a:cs typeface="Arial"/>
              </a:rPr>
              <a:t>Quisque</a:t>
            </a:r>
            <a:r>
              <a:rPr dirty="0" sz="2800" spc="22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1F5B"/>
                </a:solidFill>
                <a:latin typeface="Arial"/>
                <a:cs typeface="Arial"/>
              </a:rPr>
              <a:t>id</a:t>
            </a:r>
            <a:r>
              <a:rPr dirty="0" sz="2800" spc="215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dirty="0" sz="2800" spc="50">
                <a:solidFill>
                  <a:srgbClr val="001F5B"/>
                </a:solidFill>
                <a:latin typeface="Arial"/>
                <a:cs typeface="Arial"/>
              </a:rPr>
              <a:t>ultrices </a:t>
            </a:r>
            <a:r>
              <a:rPr dirty="0" sz="2800" spc="55">
                <a:solidFill>
                  <a:srgbClr val="001F5B"/>
                </a:solidFill>
                <a:latin typeface="Arial"/>
                <a:cs typeface="Arial"/>
              </a:rPr>
              <a:t>mauris.</a:t>
            </a:r>
            <a:r>
              <a:rPr dirty="0" sz="2800" spc="195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1F5B"/>
                </a:solidFill>
                <a:latin typeface="Arial"/>
                <a:cs typeface="Arial"/>
              </a:rPr>
              <a:t>In</a:t>
            </a:r>
            <a:r>
              <a:rPr dirty="0" sz="2800" spc="195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dirty="0" sz="2800" spc="60">
                <a:solidFill>
                  <a:srgbClr val="001F5B"/>
                </a:solidFill>
                <a:latin typeface="Arial"/>
                <a:cs typeface="Arial"/>
              </a:rPr>
              <a:t>iaculis</a:t>
            </a:r>
            <a:r>
              <a:rPr dirty="0" sz="2800" spc="20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dirty="0" sz="2800" spc="65">
                <a:solidFill>
                  <a:srgbClr val="001F5B"/>
                </a:solidFill>
                <a:latin typeface="Arial"/>
                <a:cs typeface="Arial"/>
              </a:rPr>
              <a:t>venenatisturpis,</a:t>
            </a:r>
            <a:r>
              <a:rPr dirty="0" sz="2800" spc="195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dirty="0" sz="2800" spc="45">
                <a:solidFill>
                  <a:srgbClr val="001F5B"/>
                </a:solidFill>
                <a:latin typeface="Arial"/>
                <a:cs typeface="Arial"/>
              </a:rPr>
              <a:t>vitae </a:t>
            </a:r>
            <a:r>
              <a:rPr dirty="0" sz="2800" spc="55">
                <a:solidFill>
                  <a:srgbClr val="001F5B"/>
                </a:solidFill>
                <a:latin typeface="Arial"/>
                <a:cs typeface="Arial"/>
              </a:rPr>
              <a:t>fermentum</a:t>
            </a:r>
            <a:r>
              <a:rPr dirty="0" sz="2800" spc="25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1F5B"/>
                </a:solidFill>
                <a:latin typeface="Arial"/>
                <a:cs typeface="Arial"/>
              </a:rPr>
              <a:t>enim</a:t>
            </a:r>
            <a:r>
              <a:rPr dirty="0" sz="2800" spc="254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dirty="0" sz="2800" spc="55">
                <a:solidFill>
                  <a:srgbClr val="001F5B"/>
                </a:solidFill>
                <a:latin typeface="Arial"/>
                <a:cs typeface="Arial"/>
              </a:rPr>
              <a:t>dictum</a:t>
            </a:r>
            <a:r>
              <a:rPr dirty="0" sz="2800" spc="254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1F5B"/>
                </a:solidFill>
                <a:latin typeface="Arial"/>
                <a:cs typeface="Arial"/>
              </a:rPr>
              <a:t>ut.</a:t>
            </a:r>
            <a:r>
              <a:rPr dirty="0" sz="2800" spc="254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dirty="0" sz="2800" spc="45">
                <a:solidFill>
                  <a:srgbClr val="001F5B"/>
                </a:solidFill>
                <a:latin typeface="Arial"/>
                <a:cs typeface="Arial"/>
              </a:rPr>
              <a:t>Aliquam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4345918" y="5679275"/>
            <a:ext cx="6941820" cy="25082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6399"/>
              </a:lnSpc>
              <a:spcBef>
                <a:spcPts val="95"/>
              </a:spcBef>
            </a:pPr>
            <a:r>
              <a:rPr dirty="0" sz="2800" spc="60">
                <a:solidFill>
                  <a:srgbClr val="001F5B"/>
                </a:solidFill>
                <a:latin typeface="Arial"/>
                <a:cs typeface="Arial"/>
              </a:rPr>
              <a:t>pulvinarmalesuada</a:t>
            </a:r>
            <a:r>
              <a:rPr dirty="0" sz="2800" spc="19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dirty="0" sz="2800" spc="60">
                <a:solidFill>
                  <a:srgbClr val="001F5B"/>
                </a:solidFill>
                <a:latin typeface="Arial"/>
                <a:cs typeface="Arial"/>
              </a:rPr>
              <a:t>aliquet.</a:t>
            </a:r>
            <a:r>
              <a:rPr dirty="0" sz="2800" spc="19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dirty="0" sz="2800" spc="55">
                <a:solidFill>
                  <a:srgbClr val="001F5B"/>
                </a:solidFill>
                <a:latin typeface="Arial"/>
                <a:cs typeface="Arial"/>
              </a:rPr>
              <a:t>Integer</a:t>
            </a:r>
            <a:r>
              <a:rPr dirty="0" sz="2800" spc="195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dirty="0" sz="2800" spc="-25">
                <a:solidFill>
                  <a:srgbClr val="001F5B"/>
                </a:solidFill>
                <a:latin typeface="Arial"/>
                <a:cs typeface="Arial"/>
              </a:rPr>
              <a:t>ut </a:t>
            </a:r>
            <a:r>
              <a:rPr dirty="0" sz="2800" spc="60">
                <a:solidFill>
                  <a:srgbClr val="001F5B"/>
                </a:solidFill>
                <a:latin typeface="Arial"/>
                <a:cs typeface="Arial"/>
              </a:rPr>
              <a:t>volutpat</a:t>
            </a:r>
            <a:r>
              <a:rPr dirty="0" sz="2800" spc="19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dirty="0" sz="2800" spc="50">
                <a:solidFill>
                  <a:srgbClr val="001F5B"/>
                </a:solidFill>
                <a:latin typeface="Arial"/>
                <a:cs typeface="Arial"/>
              </a:rPr>
              <a:t>urna.</a:t>
            </a:r>
            <a:r>
              <a:rPr dirty="0" sz="2800" spc="185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1F5B"/>
                </a:solidFill>
                <a:latin typeface="Arial"/>
                <a:cs typeface="Arial"/>
              </a:rPr>
              <a:t>In</a:t>
            </a:r>
            <a:r>
              <a:rPr dirty="0" sz="2800" spc="19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dirty="0" sz="2800" spc="60">
                <a:solidFill>
                  <a:srgbClr val="001F5B"/>
                </a:solidFill>
                <a:latin typeface="Arial"/>
                <a:cs typeface="Arial"/>
              </a:rPr>
              <a:t>finibus</a:t>
            </a:r>
            <a:r>
              <a:rPr dirty="0" sz="2800" spc="19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dirty="0" sz="2800" spc="60">
                <a:solidFill>
                  <a:srgbClr val="001F5B"/>
                </a:solidFill>
                <a:latin typeface="Arial"/>
                <a:cs typeface="Arial"/>
              </a:rPr>
              <a:t>vulputateenim</a:t>
            </a:r>
            <a:r>
              <a:rPr dirty="0" sz="2800" spc="19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dirty="0" sz="2800" spc="-35">
                <a:solidFill>
                  <a:srgbClr val="001F5B"/>
                </a:solidFill>
                <a:latin typeface="Arial"/>
                <a:cs typeface="Arial"/>
              </a:rPr>
              <a:t>eu </a:t>
            </a:r>
            <a:r>
              <a:rPr dirty="0" sz="2800" spc="60">
                <a:solidFill>
                  <a:srgbClr val="001F5B"/>
                </a:solidFill>
                <a:latin typeface="Arial"/>
                <a:cs typeface="Arial"/>
              </a:rPr>
              <a:t>pulvinar.</a:t>
            </a:r>
            <a:r>
              <a:rPr dirty="0" sz="2800" spc="225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dirty="0" sz="2800" spc="55">
                <a:solidFill>
                  <a:srgbClr val="001F5B"/>
                </a:solidFill>
                <a:latin typeface="Arial"/>
                <a:cs typeface="Arial"/>
              </a:rPr>
              <a:t>Vivamus</a:t>
            </a:r>
            <a:r>
              <a:rPr dirty="0" sz="2800" spc="229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dirty="0" sz="2800" spc="55">
                <a:solidFill>
                  <a:srgbClr val="001F5B"/>
                </a:solidFill>
                <a:latin typeface="Arial"/>
                <a:cs typeface="Arial"/>
              </a:rPr>
              <a:t>mattis</a:t>
            </a:r>
            <a:r>
              <a:rPr dirty="0" sz="2800" spc="229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1F5B"/>
                </a:solidFill>
                <a:latin typeface="Arial"/>
                <a:cs typeface="Arial"/>
              </a:rPr>
              <a:t>enim</a:t>
            </a:r>
            <a:r>
              <a:rPr dirty="0" sz="2800" spc="225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dirty="0" sz="2800" spc="-25">
                <a:solidFill>
                  <a:srgbClr val="001F5B"/>
                </a:solidFill>
                <a:latin typeface="Arial"/>
                <a:cs typeface="Arial"/>
              </a:rPr>
              <a:t>vel </a:t>
            </a:r>
            <a:r>
              <a:rPr dirty="0" sz="2800" spc="55">
                <a:solidFill>
                  <a:srgbClr val="001F5B"/>
                </a:solidFill>
                <a:latin typeface="Arial"/>
                <a:cs typeface="Arial"/>
              </a:rPr>
              <a:t>condimentum</a:t>
            </a:r>
            <a:r>
              <a:rPr dirty="0" sz="2800" spc="19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dirty="0" sz="2800" spc="65">
                <a:solidFill>
                  <a:srgbClr val="001F5B"/>
                </a:solidFill>
                <a:latin typeface="Arial"/>
                <a:cs typeface="Arial"/>
              </a:rPr>
              <a:t>ultrices.Etiam</a:t>
            </a:r>
            <a:r>
              <a:rPr dirty="0" sz="2800" spc="19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dirty="0" sz="2800" spc="65">
                <a:solidFill>
                  <a:srgbClr val="001F5B"/>
                </a:solidFill>
                <a:latin typeface="Arial"/>
                <a:cs typeface="Arial"/>
              </a:rPr>
              <a:t>efficitur</a:t>
            </a:r>
            <a:r>
              <a:rPr dirty="0" sz="2800" spc="195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dirty="0" sz="2800" spc="-25">
                <a:solidFill>
                  <a:srgbClr val="001F5B"/>
                </a:solidFill>
                <a:latin typeface="Arial"/>
                <a:cs typeface="Arial"/>
              </a:rPr>
              <a:t>id </a:t>
            </a:r>
            <a:r>
              <a:rPr dirty="0" sz="2800" spc="50">
                <a:solidFill>
                  <a:srgbClr val="001F5B"/>
                </a:solidFill>
                <a:latin typeface="Arial"/>
                <a:cs typeface="Arial"/>
              </a:rPr>
              <a:t>nisl</a:t>
            </a:r>
            <a:r>
              <a:rPr dirty="0" sz="2800" spc="195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dirty="0" sz="2800" spc="55">
                <a:solidFill>
                  <a:srgbClr val="001F5B"/>
                </a:solidFill>
                <a:latin typeface="Arial"/>
                <a:cs typeface="Arial"/>
              </a:rPr>
              <a:t>condimentum</a:t>
            </a:r>
            <a:r>
              <a:rPr dirty="0" sz="2800" spc="195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dirty="0" sz="2800" spc="50">
                <a:solidFill>
                  <a:srgbClr val="001F5B"/>
                </a:solidFill>
                <a:latin typeface="Arial"/>
                <a:cs typeface="Arial"/>
              </a:rPr>
              <a:t>dignissim.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673583" y="1392821"/>
            <a:ext cx="2103755" cy="8864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650" spc="114" b="1">
                <a:latin typeface="Arial"/>
                <a:cs typeface="Arial"/>
              </a:rPr>
              <a:t>TITLE</a:t>
            </a:r>
            <a:endParaRPr sz="5650">
              <a:latin typeface="Arial"/>
              <a:cs typeface="Arial"/>
            </a:endParaRPr>
          </a:p>
        </p:txBody>
      </p:sp>
      <p:sp>
        <p:nvSpPr>
          <p:cNvPr id="6" name="object 6" descr=""/>
          <p:cNvSpPr/>
          <p:nvPr/>
        </p:nvSpPr>
        <p:spPr>
          <a:xfrm>
            <a:off x="12069064" y="2094141"/>
            <a:ext cx="4562475" cy="6718300"/>
          </a:xfrm>
          <a:custGeom>
            <a:avLst/>
            <a:gdLst/>
            <a:ahLst/>
            <a:cxnLst/>
            <a:rect l="l" t="t" r="r" b="b"/>
            <a:pathLst>
              <a:path w="4562475" h="6718300">
                <a:moveTo>
                  <a:pt x="0" y="141414"/>
                </a:moveTo>
                <a:lnTo>
                  <a:pt x="0" y="6576437"/>
                </a:lnTo>
                <a:lnTo>
                  <a:pt x="7209" y="6621136"/>
                </a:lnTo>
                <a:lnTo>
                  <a:pt x="27283" y="6659956"/>
                </a:lnTo>
                <a:lnTo>
                  <a:pt x="57895" y="6690569"/>
                </a:lnTo>
                <a:lnTo>
                  <a:pt x="96715" y="6710645"/>
                </a:lnTo>
                <a:lnTo>
                  <a:pt x="141414" y="6717855"/>
                </a:lnTo>
                <a:lnTo>
                  <a:pt x="4420831" y="6717855"/>
                </a:lnTo>
                <a:lnTo>
                  <a:pt x="4465531" y="6710645"/>
                </a:lnTo>
                <a:lnTo>
                  <a:pt x="4504351" y="6690569"/>
                </a:lnTo>
                <a:lnTo>
                  <a:pt x="4534962" y="6659956"/>
                </a:lnTo>
                <a:lnTo>
                  <a:pt x="4555037" y="6621136"/>
                </a:lnTo>
                <a:lnTo>
                  <a:pt x="4562246" y="6576437"/>
                </a:lnTo>
                <a:lnTo>
                  <a:pt x="4562246" y="141414"/>
                </a:lnTo>
                <a:lnTo>
                  <a:pt x="4555037" y="96715"/>
                </a:lnTo>
                <a:lnTo>
                  <a:pt x="4534962" y="57895"/>
                </a:lnTo>
                <a:lnTo>
                  <a:pt x="4504351" y="27283"/>
                </a:lnTo>
                <a:lnTo>
                  <a:pt x="4465531" y="7209"/>
                </a:lnTo>
                <a:lnTo>
                  <a:pt x="4420831" y="0"/>
                </a:lnTo>
                <a:lnTo>
                  <a:pt x="141414" y="0"/>
                </a:lnTo>
                <a:lnTo>
                  <a:pt x="96715" y="7209"/>
                </a:lnTo>
                <a:lnTo>
                  <a:pt x="57895" y="27283"/>
                </a:lnTo>
                <a:lnTo>
                  <a:pt x="27283" y="57895"/>
                </a:lnTo>
                <a:lnTo>
                  <a:pt x="7209" y="96715"/>
                </a:lnTo>
                <a:lnTo>
                  <a:pt x="0" y="141414"/>
                </a:lnTo>
                <a:close/>
              </a:path>
            </a:pathLst>
          </a:custGeom>
          <a:solidFill>
            <a:srgbClr val="1E2A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 txBox="1"/>
          <p:nvPr/>
        </p:nvSpPr>
        <p:spPr>
          <a:xfrm>
            <a:off x="13317601" y="4380700"/>
            <a:ext cx="1800860" cy="787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000" spc="260">
                <a:solidFill>
                  <a:srgbClr val="FFFFFF"/>
                </a:solidFill>
                <a:latin typeface="Arial"/>
                <a:cs typeface="Arial"/>
              </a:rPr>
              <a:t>TEXT</a:t>
            </a:r>
            <a:endParaRPr sz="5000">
              <a:latin typeface="Arial"/>
              <a:cs typeface="Arial"/>
            </a:endParaRPr>
          </a:p>
        </p:txBody>
      </p:sp>
      <p:pic>
        <p:nvPicPr>
          <p:cNvPr id="8" name="object 8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160388" y="5471196"/>
            <a:ext cx="5127610" cy="443513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solidFill>
            <a:srgbClr val="AD4E9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708445" y="505786"/>
            <a:ext cx="8756650" cy="7792084"/>
          </a:xfrm>
          <a:custGeom>
            <a:avLst/>
            <a:gdLst/>
            <a:ahLst/>
            <a:cxnLst/>
            <a:rect l="l" t="t" r="r" b="b"/>
            <a:pathLst>
              <a:path w="8756650" h="7792084">
                <a:moveTo>
                  <a:pt x="8584895" y="0"/>
                </a:moveTo>
                <a:lnTo>
                  <a:pt x="171212" y="0"/>
                </a:lnTo>
                <a:lnTo>
                  <a:pt x="137655" y="3319"/>
                </a:lnTo>
                <a:lnTo>
                  <a:pt x="76223" y="28760"/>
                </a:lnTo>
                <a:lnTo>
                  <a:pt x="28765" y="76221"/>
                </a:lnTo>
                <a:lnTo>
                  <a:pt x="3320" y="137654"/>
                </a:lnTo>
                <a:lnTo>
                  <a:pt x="0" y="171208"/>
                </a:lnTo>
                <a:lnTo>
                  <a:pt x="0" y="7620812"/>
                </a:lnTo>
                <a:lnTo>
                  <a:pt x="13032" y="7686338"/>
                </a:lnTo>
                <a:lnTo>
                  <a:pt x="50145" y="7741881"/>
                </a:lnTo>
                <a:lnTo>
                  <a:pt x="105692" y="7778997"/>
                </a:lnTo>
                <a:lnTo>
                  <a:pt x="171212" y="7792034"/>
                </a:lnTo>
                <a:lnTo>
                  <a:pt x="8584895" y="7792034"/>
                </a:lnTo>
                <a:lnTo>
                  <a:pt x="8650411" y="7778997"/>
                </a:lnTo>
                <a:lnTo>
                  <a:pt x="8705964" y="7741881"/>
                </a:lnTo>
                <a:lnTo>
                  <a:pt x="8743073" y="7686338"/>
                </a:lnTo>
                <a:lnTo>
                  <a:pt x="8756103" y="7620812"/>
                </a:lnTo>
                <a:lnTo>
                  <a:pt x="8756103" y="171208"/>
                </a:lnTo>
                <a:lnTo>
                  <a:pt x="8743073" y="105692"/>
                </a:lnTo>
                <a:lnTo>
                  <a:pt x="8705964" y="50139"/>
                </a:lnTo>
                <a:lnTo>
                  <a:pt x="8650411" y="13030"/>
                </a:lnTo>
                <a:lnTo>
                  <a:pt x="858489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86975" y="0"/>
            <a:ext cx="8201025" cy="10287000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719264" y="3241865"/>
            <a:ext cx="2734945" cy="2159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 marR="5080" indent="274955">
              <a:lnSpc>
                <a:spcPct val="116700"/>
              </a:lnSpc>
              <a:spcBef>
                <a:spcPts val="95"/>
              </a:spcBef>
            </a:pPr>
            <a:r>
              <a:rPr dirty="0" spc="-10"/>
              <a:t>TEXT/ QUOTE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solidFill>
            <a:srgbClr val="B34A95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 descr=""/>
          <p:cNvGrpSpPr/>
          <p:nvPr/>
        </p:nvGrpSpPr>
        <p:grpSpPr>
          <a:xfrm>
            <a:off x="399469" y="0"/>
            <a:ext cx="17888585" cy="10287000"/>
            <a:chOff x="399469" y="0"/>
            <a:chExt cx="17888585" cy="10287000"/>
          </a:xfrm>
        </p:grpSpPr>
        <p:sp>
          <p:nvSpPr>
            <p:cNvPr id="4" name="object 4" descr=""/>
            <p:cNvSpPr/>
            <p:nvPr/>
          </p:nvSpPr>
          <p:spPr>
            <a:xfrm>
              <a:off x="399469" y="456304"/>
              <a:ext cx="12252960" cy="8353425"/>
            </a:xfrm>
            <a:custGeom>
              <a:avLst/>
              <a:gdLst/>
              <a:ahLst/>
              <a:cxnLst/>
              <a:rect l="l" t="t" r="r" b="b"/>
              <a:pathLst>
                <a:path w="12252960" h="8353425">
                  <a:moveTo>
                    <a:pt x="12130595" y="0"/>
                  </a:moveTo>
                  <a:lnTo>
                    <a:pt x="122350" y="0"/>
                  </a:lnTo>
                  <a:lnTo>
                    <a:pt x="74725" y="9614"/>
                  </a:lnTo>
                  <a:lnTo>
                    <a:pt x="35835" y="35834"/>
                  </a:lnTo>
                  <a:lnTo>
                    <a:pt x="9614" y="74725"/>
                  </a:lnTo>
                  <a:lnTo>
                    <a:pt x="0" y="122351"/>
                  </a:lnTo>
                  <a:lnTo>
                    <a:pt x="0" y="8230488"/>
                  </a:lnTo>
                  <a:lnTo>
                    <a:pt x="9614" y="8278115"/>
                  </a:lnTo>
                  <a:lnTo>
                    <a:pt x="35835" y="8317006"/>
                  </a:lnTo>
                  <a:lnTo>
                    <a:pt x="74725" y="8343226"/>
                  </a:lnTo>
                  <a:lnTo>
                    <a:pt x="122350" y="8352840"/>
                  </a:lnTo>
                  <a:lnTo>
                    <a:pt x="12130595" y="8352840"/>
                  </a:lnTo>
                  <a:lnTo>
                    <a:pt x="12178221" y="8343226"/>
                  </a:lnTo>
                  <a:lnTo>
                    <a:pt x="12217112" y="8317006"/>
                  </a:lnTo>
                  <a:lnTo>
                    <a:pt x="12243332" y="8278115"/>
                  </a:lnTo>
                  <a:lnTo>
                    <a:pt x="12252947" y="8230488"/>
                  </a:lnTo>
                  <a:lnTo>
                    <a:pt x="12252947" y="122351"/>
                  </a:lnTo>
                  <a:lnTo>
                    <a:pt x="12243332" y="74725"/>
                  </a:lnTo>
                  <a:lnTo>
                    <a:pt x="12217112" y="35834"/>
                  </a:lnTo>
                  <a:lnTo>
                    <a:pt x="12178221" y="9614"/>
                  </a:lnTo>
                  <a:lnTo>
                    <a:pt x="1213059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80671" y="0"/>
              <a:ext cx="11107328" cy="10287000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828268" rIns="0" bIns="0" rtlCol="0" vert="horz">
            <a:spAutoFit/>
          </a:bodyPr>
          <a:lstStyle/>
          <a:p>
            <a:pPr marL="1585595">
              <a:lnSpc>
                <a:spcPct val="100000"/>
              </a:lnSpc>
              <a:spcBef>
                <a:spcPts val="100"/>
              </a:spcBef>
            </a:pPr>
            <a:r>
              <a:rPr dirty="0" spc="-20"/>
              <a:t>TEXT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2026-02-19T16:37:12Z</dcterms:created>
  <dcterms:modified xsi:type="dcterms:W3CDTF">2026-02-19T16:37:12Z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2026-02-19T00:00:00Z</vt:filetime>
  </property>
  <property fmtid="{D5CDD505-2E9C-101B-9397-08002B2CF9AE}" pid="3" name="LastSaved">
    <vt:filetime>2026-02-19T00:00:00Z</vt:filetime>
  </property>
  <property fmtid="{D5CDD505-2E9C-101B-9397-08002B2CF9AE}" pid="4" name="Producer">
    <vt:lpwstr>3-Heights(TM) PDF Security Shell 4.8.25.2 (http://www.pdf-tools.com)</vt:lpwstr>
  </property>
</Properties>
</file>