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69" r:id="rId6"/>
    <p:sldId id="257" r:id="rId7"/>
    <p:sldId id="270" r:id="rId8"/>
    <p:sldId id="258" r:id="rId9"/>
    <p:sldId id="261" r:id="rId10"/>
    <p:sldId id="263" r:id="rId11"/>
    <p:sldId id="264" r:id="rId12"/>
    <p:sldId id="267" r:id="rId13"/>
  </p:sldIdLst>
  <p:sldSz cx="11430000" cy="11430000"/>
  <p:notesSz cx="6858000" cy="9144000"/>
  <p:embeddedFontLst>
    <p:embeddedFont>
      <p:font typeface="Arial Bold" panose="020B0704020202020204" pitchFamily="34" charset="0"/>
      <p:regular r:id="rId14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3D587F-6F7D-57D2-126F-52BD25165A98}" v="453" dt="2026-02-19T12:41:54.438"/>
    <p1510:client id="{61A7C05E-857C-365E-CA0B-88795370EE1E}" v="3" dt="2026-02-19T12:43:07.6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ne Moylan" userId="S::lmoylan_leargas.ie#ext#@elb.onmicrosoft.com::d3101e5e-2e5e-41ea-97fb-dd217339bbad" providerId="AD" clId="Web-{2E3D587F-6F7D-57D2-126F-52BD25165A98}"/>
    <pc:docChg chg="addSld delSld modSld">
      <pc:chgData name="Laine Moylan" userId="S::lmoylan_leargas.ie#ext#@elb.onmicrosoft.com::d3101e5e-2e5e-41ea-97fb-dd217339bbad" providerId="AD" clId="Web-{2E3D587F-6F7D-57D2-126F-52BD25165A98}" dt="2026-02-19T12:41:53.845" v="280" actId="20577"/>
      <pc:docMkLst>
        <pc:docMk/>
      </pc:docMkLst>
      <pc:sldChg chg="modSp">
        <pc:chgData name="Laine Moylan" userId="S::lmoylan_leargas.ie#ext#@elb.onmicrosoft.com::d3101e5e-2e5e-41ea-97fb-dd217339bbad" providerId="AD" clId="Web-{2E3D587F-6F7D-57D2-126F-52BD25165A98}" dt="2026-02-19T12:31:25.140" v="6" actId="20577"/>
        <pc:sldMkLst>
          <pc:docMk/>
          <pc:sldMk cId="0" sldId="256"/>
        </pc:sldMkLst>
        <pc:spChg chg="mod">
          <ac:chgData name="Laine Moylan" userId="S::lmoylan_leargas.ie#ext#@elb.onmicrosoft.com::d3101e5e-2e5e-41ea-97fb-dd217339bbad" providerId="AD" clId="Web-{2E3D587F-6F7D-57D2-126F-52BD25165A98}" dt="2026-02-19T12:31:25.140" v="6" actId="20577"/>
          <ac:spMkLst>
            <pc:docMk/>
            <pc:sldMk cId="0" sldId="256"/>
            <ac:spMk id="9" creationId="{00000000-0000-0000-0000-000000000000}"/>
          </ac:spMkLst>
        </pc:spChg>
      </pc:sldChg>
      <pc:sldChg chg="modSp">
        <pc:chgData name="Laine Moylan" userId="S::lmoylan_leargas.ie#ext#@elb.onmicrosoft.com::d3101e5e-2e5e-41ea-97fb-dd217339bbad" providerId="AD" clId="Web-{2E3D587F-6F7D-57D2-126F-52BD25165A98}" dt="2026-02-19T12:31:27.797" v="8" actId="20577"/>
        <pc:sldMkLst>
          <pc:docMk/>
          <pc:sldMk cId="0" sldId="257"/>
        </pc:sldMkLst>
        <pc:spChg chg="mod">
          <ac:chgData name="Laine Moylan" userId="S::lmoylan_leargas.ie#ext#@elb.onmicrosoft.com::d3101e5e-2e5e-41ea-97fb-dd217339bbad" providerId="AD" clId="Web-{2E3D587F-6F7D-57D2-126F-52BD25165A98}" dt="2026-02-19T12:31:27.797" v="8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">
        <pc:chgData name="Laine Moylan" userId="S::lmoylan_leargas.ie#ext#@elb.onmicrosoft.com::d3101e5e-2e5e-41ea-97fb-dd217339bbad" providerId="AD" clId="Web-{2E3D587F-6F7D-57D2-126F-52BD25165A98}" dt="2026-02-19T12:41:53.845" v="280" actId="20577"/>
        <pc:sldMkLst>
          <pc:docMk/>
          <pc:sldMk cId="0" sldId="258"/>
        </pc:sldMkLst>
        <pc:spChg chg="mod">
          <ac:chgData name="Laine Moylan" userId="S::lmoylan_leargas.ie#ext#@elb.onmicrosoft.com::d3101e5e-2e5e-41ea-97fb-dd217339bbad" providerId="AD" clId="Web-{2E3D587F-6F7D-57D2-126F-52BD25165A98}" dt="2026-02-19T12:36:55.523" v="166" actId="2057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7:18.477" v="175" actId="20577"/>
          <ac:spMkLst>
            <pc:docMk/>
            <pc:sldMk cId="0" sldId="258"/>
            <ac:spMk id="17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6:33.663" v="155" actId="20577"/>
          <ac:spMkLst>
            <pc:docMk/>
            <pc:sldMk cId="0" sldId="258"/>
            <ac:spMk id="19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6:08.052" v="141" actId="20577"/>
          <ac:spMkLst>
            <pc:docMk/>
            <pc:sldMk cId="0" sldId="258"/>
            <ac:spMk id="20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41:53.845" v="280" actId="20577"/>
          <ac:spMkLst>
            <pc:docMk/>
            <pc:sldMk cId="0" sldId="258"/>
            <ac:spMk id="21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6:21.475" v="148" actId="20577"/>
          <ac:spMkLst>
            <pc:docMk/>
            <pc:sldMk cId="0" sldId="258"/>
            <ac:spMk id="22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6:37.819" v="156" actId="20577"/>
          <ac:spMkLst>
            <pc:docMk/>
            <pc:sldMk cId="0" sldId="258"/>
            <ac:spMk id="23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6:51.039" v="164" actId="20577"/>
          <ac:spMkLst>
            <pc:docMk/>
            <pc:sldMk cId="0" sldId="258"/>
            <ac:spMk id="24" creationId="{00000000-0000-0000-0000-000000000000}"/>
          </ac:spMkLst>
        </pc:spChg>
      </pc:sldChg>
      <pc:sldChg chg="del">
        <pc:chgData name="Laine Moylan" userId="S::lmoylan_leargas.ie#ext#@elb.onmicrosoft.com::d3101e5e-2e5e-41ea-97fb-dd217339bbad" providerId="AD" clId="Web-{2E3D587F-6F7D-57D2-126F-52BD25165A98}" dt="2026-02-19T12:34:09.827" v="83"/>
        <pc:sldMkLst>
          <pc:docMk/>
          <pc:sldMk cId="0" sldId="259"/>
        </pc:sldMkLst>
      </pc:sldChg>
      <pc:sldChg chg="del">
        <pc:chgData name="Laine Moylan" userId="S::lmoylan_leargas.ie#ext#@elb.onmicrosoft.com::d3101e5e-2e5e-41ea-97fb-dd217339bbad" providerId="AD" clId="Web-{2E3D587F-6F7D-57D2-126F-52BD25165A98}" dt="2026-02-19T12:34:17.062" v="84"/>
        <pc:sldMkLst>
          <pc:docMk/>
          <pc:sldMk cId="0" sldId="260"/>
        </pc:sldMkLst>
      </pc:sldChg>
      <pc:sldChg chg="addSp delSp modSp">
        <pc:chgData name="Laine Moylan" userId="S::lmoylan_leargas.ie#ext#@elb.onmicrosoft.com::d3101e5e-2e5e-41ea-97fb-dd217339bbad" providerId="AD" clId="Web-{2E3D587F-6F7D-57D2-126F-52BD25165A98}" dt="2026-02-19T12:35:42.676" v="130"/>
        <pc:sldMkLst>
          <pc:docMk/>
          <pc:sldMk cId="0" sldId="261"/>
        </pc:sldMkLst>
        <pc:spChg chg="mod">
          <ac:chgData name="Laine Moylan" userId="S::lmoylan_leargas.ie#ext#@elb.onmicrosoft.com::d3101e5e-2e5e-41ea-97fb-dd217339bbad" providerId="AD" clId="Web-{2E3D587F-6F7D-57D2-126F-52BD25165A98}" dt="2026-02-19T12:34:31.375" v="92" actId="20577"/>
          <ac:spMkLst>
            <pc:docMk/>
            <pc:sldMk cId="0" sldId="261"/>
            <ac:spMk id="22" creationId="{00000000-0000-0000-0000-000000000000}"/>
          </ac:spMkLst>
        </pc:spChg>
        <pc:spChg chg="del">
          <ac:chgData name="Laine Moylan" userId="S::lmoylan_leargas.ie#ext#@elb.onmicrosoft.com::d3101e5e-2e5e-41ea-97fb-dd217339bbad" providerId="AD" clId="Web-{2E3D587F-6F7D-57D2-126F-52BD25165A98}" dt="2026-02-19T12:34:25.937" v="85"/>
          <ac:spMkLst>
            <pc:docMk/>
            <pc:sldMk cId="0" sldId="261"/>
            <ac:spMk id="23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4:45.235" v="101" actId="20577"/>
          <ac:spMkLst>
            <pc:docMk/>
            <pc:sldMk cId="0" sldId="261"/>
            <ac:spMk id="24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5:41.473" v="129" actId="20577"/>
          <ac:spMkLst>
            <pc:docMk/>
            <pc:sldMk cId="0" sldId="261"/>
            <ac:spMk id="25" creationId="{00000000-0000-0000-0000-000000000000}"/>
          </ac:spMkLst>
        </pc:spChg>
        <pc:spChg chg="del">
          <ac:chgData name="Laine Moylan" userId="S::lmoylan_leargas.ie#ext#@elb.onmicrosoft.com::d3101e5e-2e5e-41ea-97fb-dd217339bbad" providerId="AD" clId="Web-{2E3D587F-6F7D-57D2-126F-52BD25165A98}" dt="2026-02-19T12:35:08.612" v="104"/>
          <ac:spMkLst>
            <pc:docMk/>
            <pc:sldMk cId="0" sldId="261"/>
            <ac:spMk id="26" creationId="{00000000-0000-0000-0000-000000000000}"/>
          </ac:spMkLst>
        </pc:spChg>
        <pc:spChg chg="del">
          <ac:chgData name="Laine Moylan" userId="S::lmoylan_leargas.ie#ext#@elb.onmicrosoft.com::d3101e5e-2e5e-41ea-97fb-dd217339bbad" providerId="AD" clId="Web-{2E3D587F-6F7D-57D2-126F-52BD25165A98}" dt="2026-02-19T12:35:42.676" v="130"/>
          <ac:spMkLst>
            <pc:docMk/>
            <pc:sldMk cId="0" sldId="261"/>
            <ac:spMk id="27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4:48.564" v="103" actId="1076"/>
          <ac:spMkLst>
            <pc:docMk/>
            <pc:sldMk cId="0" sldId="261"/>
            <ac:spMk id="28" creationId="{00000000-0000-0000-0000-000000000000}"/>
          </ac:spMkLst>
        </pc:spChg>
        <pc:spChg chg="add mod">
          <ac:chgData name="Laine Moylan" userId="S::lmoylan_leargas.ie#ext#@elb.onmicrosoft.com::d3101e5e-2e5e-41ea-97fb-dd217339bbad" providerId="AD" clId="Web-{2E3D587F-6F7D-57D2-126F-52BD25165A98}" dt="2026-02-19T12:35:28.066" v="117" actId="1076"/>
          <ac:spMkLst>
            <pc:docMk/>
            <pc:sldMk cId="0" sldId="261"/>
            <ac:spMk id="29" creationId="{D5C310BC-0BA5-A14D-281D-7B5120D9B492}"/>
          </ac:spMkLst>
        </pc:spChg>
      </pc:sldChg>
      <pc:sldChg chg="del">
        <pc:chgData name="Laine Moylan" userId="S::lmoylan_leargas.ie#ext#@elb.onmicrosoft.com::d3101e5e-2e5e-41ea-97fb-dd217339bbad" providerId="AD" clId="Web-{2E3D587F-6F7D-57D2-126F-52BD25165A98}" dt="2026-02-19T12:37:55.104" v="180"/>
        <pc:sldMkLst>
          <pc:docMk/>
          <pc:sldMk cId="0" sldId="262"/>
        </pc:sldMkLst>
      </pc:sldChg>
      <pc:sldChg chg="addSp modSp">
        <pc:chgData name="Laine Moylan" userId="S::lmoylan_leargas.ie#ext#@elb.onmicrosoft.com::d3101e5e-2e5e-41ea-97fb-dd217339bbad" providerId="AD" clId="Web-{2E3D587F-6F7D-57D2-126F-52BD25165A98}" dt="2026-02-19T12:41:16.188" v="265" actId="1076"/>
        <pc:sldMkLst>
          <pc:docMk/>
          <pc:sldMk cId="0" sldId="263"/>
        </pc:sldMkLst>
        <pc:spChg chg="mod">
          <ac:chgData name="Laine Moylan" userId="S::lmoylan_leargas.ie#ext#@elb.onmicrosoft.com::d3101e5e-2e5e-41ea-97fb-dd217339bbad" providerId="AD" clId="Web-{2E3D587F-6F7D-57D2-126F-52BD25165A98}" dt="2026-02-19T12:39:22.575" v="214" actId="20577"/>
          <ac:spMkLst>
            <pc:docMk/>
            <pc:sldMk cId="0" sldId="263"/>
            <ac:spMk id="16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9:32.810" v="223" actId="20577"/>
          <ac:spMkLst>
            <pc:docMk/>
            <pc:sldMk cId="0" sldId="263"/>
            <ac:spMk id="17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9:49.326" v="230" actId="20577"/>
          <ac:spMkLst>
            <pc:docMk/>
            <pc:sldMk cId="0" sldId="263"/>
            <ac:spMk id="19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40:07.311" v="240" actId="20577"/>
          <ac:spMkLst>
            <pc:docMk/>
            <pc:sldMk cId="0" sldId="263"/>
            <ac:spMk id="20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41:16.188" v="265" actId="1076"/>
          <ac:spMkLst>
            <pc:docMk/>
            <pc:sldMk cId="0" sldId="263"/>
            <ac:spMk id="21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41:02.328" v="262" actId="20577"/>
          <ac:spMkLst>
            <pc:docMk/>
            <pc:sldMk cId="0" sldId="263"/>
            <ac:spMk id="22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40:54.297" v="255" actId="20577"/>
          <ac:spMkLst>
            <pc:docMk/>
            <pc:sldMk cId="0" sldId="263"/>
            <ac:spMk id="23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40:39.546" v="254" actId="20577"/>
          <ac:spMkLst>
            <pc:docMk/>
            <pc:sldMk cId="0" sldId="263"/>
            <ac:spMk id="24" creationId="{00000000-0000-0000-0000-000000000000}"/>
          </ac:spMkLst>
        </pc:spChg>
        <pc:spChg chg="add mod">
          <ac:chgData name="Laine Moylan" userId="S::lmoylan_leargas.ie#ext#@elb.onmicrosoft.com::d3101e5e-2e5e-41ea-97fb-dd217339bbad" providerId="AD" clId="Web-{2E3D587F-6F7D-57D2-126F-52BD25165A98}" dt="2026-02-19T12:41:12.672" v="264" actId="1076"/>
          <ac:spMkLst>
            <pc:docMk/>
            <pc:sldMk cId="0" sldId="263"/>
            <ac:spMk id="26" creationId="{EAB4910A-6E4F-48C1-BEFE-C704DAACA5AA}"/>
          </ac:spMkLst>
        </pc:spChg>
      </pc:sldChg>
      <pc:sldChg chg="modSp">
        <pc:chgData name="Laine Moylan" userId="S::lmoylan_leargas.ie#ext#@elb.onmicrosoft.com::d3101e5e-2e5e-41ea-97fb-dd217339bbad" providerId="AD" clId="Web-{2E3D587F-6F7D-57D2-126F-52BD25165A98}" dt="2026-02-19T12:38:41.277" v="200" actId="20577"/>
        <pc:sldMkLst>
          <pc:docMk/>
          <pc:sldMk cId="0" sldId="264"/>
        </pc:sldMkLst>
        <pc:spChg chg="mod">
          <ac:chgData name="Laine Moylan" userId="S::lmoylan_leargas.ie#ext#@elb.onmicrosoft.com::d3101e5e-2e5e-41ea-97fb-dd217339bbad" providerId="AD" clId="Web-{2E3D587F-6F7D-57D2-126F-52BD25165A98}" dt="2026-02-19T12:38:02.010" v="184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8:04.526" v="186" actId="20577"/>
          <ac:spMkLst>
            <pc:docMk/>
            <pc:sldMk cId="0" sldId="264"/>
            <ac:spMk id="8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8:20.542" v="195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8:41.277" v="200" actId="2057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8:06.589" v="187" actId="20577"/>
          <ac:spMkLst>
            <pc:docMk/>
            <pc:sldMk cId="0" sldId="264"/>
            <ac:spMk id="12" creationId="{00000000-0000-0000-0000-000000000000}"/>
          </ac:spMkLst>
        </pc:spChg>
      </pc:sldChg>
      <pc:sldChg chg="del">
        <pc:chgData name="Laine Moylan" userId="S::lmoylan_leargas.ie#ext#@elb.onmicrosoft.com::d3101e5e-2e5e-41ea-97fb-dd217339bbad" providerId="AD" clId="Web-{2E3D587F-6F7D-57D2-126F-52BD25165A98}" dt="2026-02-19T12:39:03.340" v="205"/>
        <pc:sldMkLst>
          <pc:docMk/>
          <pc:sldMk cId="0" sldId="265"/>
        </pc:sldMkLst>
      </pc:sldChg>
      <pc:sldChg chg="del">
        <pc:chgData name="Laine Moylan" userId="S::lmoylan_leargas.ie#ext#@elb.onmicrosoft.com::d3101e5e-2e5e-41ea-97fb-dd217339bbad" providerId="AD" clId="Web-{2E3D587F-6F7D-57D2-126F-52BD25165A98}" dt="2026-02-19T12:39:06.059" v="206"/>
        <pc:sldMkLst>
          <pc:docMk/>
          <pc:sldMk cId="0" sldId="266"/>
        </pc:sldMkLst>
      </pc:sldChg>
      <pc:sldChg chg="addSp delSp modSp">
        <pc:chgData name="Laine Moylan" userId="S::lmoylan_leargas.ie#ext#@elb.onmicrosoft.com::d3101e5e-2e5e-41ea-97fb-dd217339bbad" providerId="AD" clId="Web-{2E3D587F-6F7D-57D2-126F-52BD25165A98}" dt="2026-02-19T12:41:31.969" v="270" actId="1076"/>
        <pc:sldMkLst>
          <pc:docMk/>
          <pc:sldMk cId="0" sldId="267"/>
        </pc:sldMkLst>
        <pc:spChg chg="del mod">
          <ac:chgData name="Laine Moylan" userId="S::lmoylan_leargas.ie#ext#@elb.onmicrosoft.com::d3101e5e-2e5e-41ea-97fb-dd217339bbad" providerId="AD" clId="Web-{2E3D587F-6F7D-57D2-126F-52BD25165A98}" dt="2026-02-19T12:39:18.013" v="209"/>
          <ac:spMkLst>
            <pc:docMk/>
            <pc:sldMk cId="0" sldId="267"/>
            <ac:spMk id="7" creationId="{00000000-0000-0000-0000-000000000000}"/>
          </ac:spMkLst>
        </pc:spChg>
        <pc:spChg chg="add mod">
          <ac:chgData name="Laine Moylan" userId="S::lmoylan_leargas.ie#ext#@elb.onmicrosoft.com::d3101e5e-2e5e-41ea-97fb-dd217339bbad" providerId="AD" clId="Web-{2E3D587F-6F7D-57D2-126F-52BD25165A98}" dt="2026-02-19T12:41:31.969" v="270" actId="1076"/>
          <ac:spMkLst>
            <pc:docMk/>
            <pc:sldMk cId="0" sldId="267"/>
            <ac:spMk id="9" creationId="{B0235B3C-F60B-A61D-4C95-2C515D865C0D}"/>
          </ac:spMkLst>
        </pc:spChg>
      </pc:sldChg>
      <pc:sldChg chg="del">
        <pc:chgData name="Laine Moylan" userId="S::lmoylan_leargas.ie#ext#@elb.onmicrosoft.com::d3101e5e-2e5e-41ea-97fb-dd217339bbad" providerId="AD" clId="Web-{2E3D587F-6F7D-57D2-126F-52BD25165A98}" dt="2026-02-19T12:39:11.231" v="208"/>
        <pc:sldMkLst>
          <pc:docMk/>
          <pc:sldMk cId="0" sldId="268"/>
        </pc:sldMkLst>
      </pc:sldChg>
      <pc:sldChg chg="addSp delSp modSp add">
        <pc:chgData name="Laine Moylan" userId="S::lmoylan_leargas.ie#ext#@elb.onmicrosoft.com::d3101e5e-2e5e-41ea-97fb-dd217339bbad" providerId="AD" clId="Web-{2E3D587F-6F7D-57D2-126F-52BD25165A98}" dt="2026-02-19T12:32:01.113" v="22" actId="20577"/>
        <pc:sldMkLst>
          <pc:docMk/>
          <pc:sldMk cId="40753189" sldId="269"/>
        </pc:sldMkLst>
        <pc:spChg chg="del mod">
          <ac:chgData name="Laine Moylan" userId="S::lmoylan_leargas.ie#ext#@elb.onmicrosoft.com::d3101e5e-2e5e-41ea-97fb-dd217339bbad" providerId="AD" clId="Web-{2E3D587F-6F7D-57D2-126F-52BD25165A98}" dt="2026-02-19T12:31:50.518" v="12"/>
          <ac:spMkLst>
            <pc:docMk/>
            <pc:sldMk cId="40753189" sldId="269"/>
            <ac:spMk id="3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2:01.113" v="22" actId="20577"/>
          <ac:spMkLst>
            <pc:docMk/>
            <pc:sldMk cId="40753189" sldId="269"/>
            <ac:spMk id="13" creationId="{00000000-0000-0000-0000-000000000000}"/>
          </ac:spMkLst>
        </pc:spChg>
        <pc:spChg chg="add mod">
          <ac:chgData name="Laine Moylan" userId="S::lmoylan_leargas.ie#ext#@elb.onmicrosoft.com::d3101e5e-2e5e-41ea-97fb-dd217339bbad" providerId="AD" clId="Web-{2E3D587F-6F7D-57D2-126F-52BD25165A98}" dt="2026-02-19T12:31:55.128" v="15" actId="1076"/>
          <ac:spMkLst>
            <pc:docMk/>
            <pc:sldMk cId="40753189" sldId="269"/>
            <ac:spMk id="14" creationId="{2557B1B1-36E8-0241-521E-3AE1A770EA77}"/>
          </ac:spMkLst>
        </pc:spChg>
        <pc:spChg chg="add del mod">
          <ac:chgData name="Laine Moylan" userId="S::lmoylan_leargas.ie#ext#@elb.onmicrosoft.com::d3101e5e-2e5e-41ea-97fb-dd217339bbad" providerId="AD" clId="Web-{2E3D587F-6F7D-57D2-126F-52BD25165A98}" dt="2026-02-19T12:31:58.675" v="19"/>
          <ac:spMkLst>
            <pc:docMk/>
            <pc:sldMk cId="40753189" sldId="269"/>
            <ac:spMk id="15" creationId="{96F56DA9-3DAC-03D1-17AD-EB262E692CDB}"/>
          </ac:spMkLst>
        </pc:spChg>
      </pc:sldChg>
      <pc:sldChg chg="addSp delSp modSp add">
        <pc:chgData name="Laine Moylan" userId="S::lmoylan_leargas.ie#ext#@elb.onmicrosoft.com::d3101e5e-2e5e-41ea-97fb-dd217339bbad" providerId="AD" clId="Web-{2E3D587F-6F7D-57D2-126F-52BD25165A98}" dt="2026-02-19T12:34:01.404" v="82" actId="1076"/>
        <pc:sldMkLst>
          <pc:docMk/>
          <pc:sldMk cId="2381762928" sldId="270"/>
        </pc:sldMkLst>
        <pc:spChg chg="mod">
          <ac:chgData name="Laine Moylan" userId="S::lmoylan_leargas.ie#ext#@elb.onmicrosoft.com::d3101e5e-2e5e-41ea-97fb-dd217339bbad" providerId="AD" clId="Web-{2E3D587F-6F7D-57D2-126F-52BD25165A98}" dt="2026-02-19T12:33:59.373" v="81" actId="1076"/>
          <ac:spMkLst>
            <pc:docMk/>
            <pc:sldMk cId="2381762928" sldId="270"/>
            <ac:spMk id="3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2:26.459" v="35" actId="1076"/>
          <ac:spMkLst>
            <pc:docMk/>
            <pc:sldMk cId="2381762928" sldId="270"/>
            <ac:spMk id="6" creationId="{00000000-0000-0000-0000-000000000000}"/>
          </ac:spMkLst>
        </pc:spChg>
        <pc:spChg chg="del mod">
          <ac:chgData name="Laine Moylan" userId="S::lmoylan_leargas.ie#ext#@elb.onmicrosoft.com::d3101e5e-2e5e-41ea-97fb-dd217339bbad" providerId="AD" clId="Web-{2E3D587F-6F7D-57D2-126F-52BD25165A98}" dt="2026-02-19T12:32:33.303" v="38"/>
          <ac:spMkLst>
            <pc:docMk/>
            <pc:sldMk cId="2381762928" sldId="270"/>
            <ac:spMk id="7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3:44.122" v="64" actId="1076"/>
          <ac:spMkLst>
            <pc:docMk/>
            <pc:sldMk cId="2381762928" sldId="270"/>
            <ac:spMk id="11" creationId="{00000000-0000-0000-0000-000000000000}"/>
          </ac:spMkLst>
        </pc:spChg>
        <pc:spChg chg="del">
          <ac:chgData name="Laine Moylan" userId="S::lmoylan_leargas.ie#ext#@elb.onmicrosoft.com::d3101e5e-2e5e-41ea-97fb-dd217339bbad" providerId="AD" clId="Web-{2E3D587F-6F7D-57D2-126F-52BD25165A98}" dt="2026-02-19T12:32:59.150" v="44"/>
          <ac:spMkLst>
            <pc:docMk/>
            <pc:sldMk cId="2381762928" sldId="270"/>
            <ac:spMk id="12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2E3D587F-6F7D-57D2-126F-52BD25165A98}" dt="2026-02-19T12:33:47.294" v="65" actId="20577"/>
          <ac:spMkLst>
            <pc:docMk/>
            <pc:sldMk cId="2381762928" sldId="270"/>
            <ac:spMk id="13" creationId="{00000000-0000-0000-0000-000000000000}"/>
          </ac:spMkLst>
        </pc:spChg>
        <pc:spChg chg="del">
          <ac:chgData name="Laine Moylan" userId="S::lmoylan_leargas.ie#ext#@elb.onmicrosoft.com::d3101e5e-2e5e-41ea-97fb-dd217339bbad" providerId="AD" clId="Web-{2E3D587F-6F7D-57D2-126F-52BD25165A98}" dt="2026-02-19T12:32:15.224" v="24"/>
          <ac:spMkLst>
            <pc:docMk/>
            <pc:sldMk cId="2381762928" sldId="270"/>
            <ac:spMk id="17" creationId="{00000000-0000-0000-0000-000000000000}"/>
          </ac:spMkLst>
        </pc:spChg>
        <pc:spChg chg="add mod">
          <ac:chgData name="Laine Moylan" userId="S::lmoylan_leargas.ie#ext#@elb.onmicrosoft.com::d3101e5e-2e5e-41ea-97fb-dd217339bbad" providerId="AD" clId="Web-{2E3D587F-6F7D-57D2-126F-52BD25165A98}" dt="2026-02-19T12:34:01.404" v="82" actId="1076"/>
          <ac:spMkLst>
            <pc:docMk/>
            <pc:sldMk cId="2381762928" sldId="270"/>
            <ac:spMk id="18" creationId="{F17D573A-FC4B-2F8F-323E-A013A619CFDB}"/>
          </ac:spMkLst>
        </pc:spChg>
      </pc:sldChg>
      <pc:sldChg chg="modSp add del replId">
        <pc:chgData name="Laine Moylan" userId="S::lmoylan_leargas.ie#ext#@elb.onmicrosoft.com::d3101e5e-2e5e-41ea-97fb-dd217339bbad" providerId="AD" clId="Web-{2E3D587F-6F7D-57D2-126F-52BD25165A98}" dt="2026-02-19T12:39:01.747" v="204"/>
        <pc:sldMkLst>
          <pc:docMk/>
          <pc:sldMk cId="2715855822" sldId="271"/>
        </pc:sldMkLst>
        <pc:spChg chg="mod">
          <ac:chgData name="Laine Moylan" userId="S::lmoylan_leargas.ie#ext#@elb.onmicrosoft.com::d3101e5e-2e5e-41ea-97fb-dd217339bbad" providerId="AD" clId="Web-{2E3D587F-6F7D-57D2-126F-52BD25165A98}" dt="2026-02-19T12:38:57.700" v="203"/>
          <ac:spMkLst>
            <pc:docMk/>
            <pc:sldMk cId="2715855822" sldId="271"/>
            <ac:spMk id="2" creationId="{04B328D3-DCFE-82C9-39BF-4CB76B29505A}"/>
          </ac:spMkLst>
        </pc:spChg>
      </pc:sldChg>
    </pc:docChg>
  </pc:docChgLst>
  <pc:docChgLst>
    <pc:chgData name="Laine Moylan" userId="S::lmoylan_leargas.ie#ext#@elb.onmicrosoft.com::d3101e5e-2e5e-41ea-97fb-dd217339bbad" providerId="AD" clId="Web-{61A7C05E-857C-365E-CA0B-88795370EE1E}"/>
    <pc:docChg chg="modSld">
      <pc:chgData name="Laine Moylan" userId="S::lmoylan_leargas.ie#ext#@elb.onmicrosoft.com::d3101e5e-2e5e-41ea-97fb-dd217339bbad" providerId="AD" clId="Web-{61A7C05E-857C-365E-CA0B-88795370EE1E}" dt="2026-02-19T12:43:07.654" v="2" actId="1076"/>
      <pc:docMkLst>
        <pc:docMk/>
      </pc:docMkLst>
      <pc:sldChg chg="delSp modSp">
        <pc:chgData name="Laine Moylan" userId="S::lmoylan_leargas.ie#ext#@elb.onmicrosoft.com::d3101e5e-2e5e-41ea-97fb-dd217339bbad" providerId="AD" clId="Web-{61A7C05E-857C-365E-CA0B-88795370EE1E}" dt="2026-02-19T12:43:07.654" v="2" actId="1076"/>
        <pc:sldMkLst>
          <pc:docMk/>
          <pc:sldMk cId="0" sldId="264"/>
        </pc:sldMkLst>
        <pc:spChg chg="mod">
          <ac:chgData name="Laine Moylan" userId="S::lmoylan_leargas.ie#ext#@elb.onmicrosoft.com::d3101e5e-2e5e-41ea-97fb-dd217339bbad" providerId="AD" clId="Web-{61A7C05E-857C-365E-CA0B-88795370EE1E}" dt="2026-02-19T12:43:07.654" v="2" actId="1076"/>
          <ac:spMkLst>
            <pc:docMk/>
            <pc:sldMk cId="0" sldId="264"/>
            <ac:spMk id="3" creationId="{00000000-0000-0000-0000-000000000000}"/>
          </ac:spMkLst>
        </pc:spChg>
        <pc:spChg chg="del">
          <ac:chgData name="Laine Moylan" userId="S::lmoylan_leargas.ie#ext#@elb.onmicrosoft.com::d3101e5e-2e5e-41ea-97fb-dd217339bbad" providerId="AD" clId="Web-{61A7C05E-857C-365E-CA0B-88795370EE1E}" dt="2026-02-19T12:43:04.420" v="0"/>
          <ac:spMkLst>
            <pc:docMk/>
            <pc:sldMk cId="0" sldId="264"/>
            <ac:spMk id="8" creationId="{00000000-0000-0000-0000-000000000000}"/>
          </ac:spMkLst>
        </pc:spChg>
        <pc:spChg chg="mod">
          <ac:chgData name="Laine Moylan" userId="S::lmoylan_leargas.ie#ext#@elb.onmicrosoft.com::d3101e5e-2e5e-41ea-97fb-dd217339bbad" providerId="AD" clId="Web-{61A7C05E-857C-365E-CA0B-88795370EE1E}" dt="2026-02-19T12:43:06.389" v="1" actId="1076"/>
          <ac:spMkLst>
            <pc:docMk/>
            <pc:sldMk cId="0" sldId="264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12" Type="http://schemas.openxmlformats.org/officeDocument/2006/relationships/image" Target="../media/image26.svg"/><Relationship Id="rId2" Type="http://schemas.openxmlformats.org/officeDocument/2006/relationships/image" Target="../media/image8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2A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498" y="1114425"/>
            <a:ext cx="1169004" cy="914746"/>
          </a:xfrm>
          <a:custGeom>
            <a:avLst/>
            <a:gdLst/>
            <a:ahLst/>
            <a:cxnLst/>
            <a:rect l="l" t="t" r="r" b="b"/>
            <a:pathLst>
              <a:path w="1169004" h="914746">
                <a:moveTo>
                  <a:pt x="0" y="0"/>
                </a:moveTo>
                <a:lnTo>
                  <a:pt x="1169004" y="0"/>
                </a:lnTo>
                <a:lnTo>
                  <a:pt x="1169004" y="914746"/>
                </a:lnTo>
                <a:lnTo>
                  <a:pt x="0" y="91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23550" y="4817439"/>
            <a:ext cx="7183071" cy="71830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0000"/>
              </a:stretch>
            </a:blipFill>
            <a:ln w="104775" cap="sq">
              <a:solidFill>
                <a:srgbClr val="FEDD04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10563228" flipV="1">
            <a:off x="6371162" y="2498244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5327" b="-404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8498" y="2688004"/>
            <a:ext cx="5055454" cy="109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19"/>
              </a:lnSpc>
            </a:pPr>
            <a:r>
              <a:rPr lang="en-US" sz="8800" spc="27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</a:t>
            </a:r>
            <a:endParaRPr lang="en-US" sz="8800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4E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498" y="1114425"/>
            <a:ext cx="1169004" cy="914746"/>
          </a:xfrm>
          <a:custGeom>
            <a:avLst/>
            <a:gdLst/>
            <a:ahLst/>
            <a:cxnLst/>
            <a:rect l="l" t="t" r="r" b="b"/>
            <a:pathLst>
              <a:path w="1169004" h="914746">
                <a:moveTo>
                  <a:pt x="0" y="0"/>
                </a:moveTo>
                <a:lnTo>
                  <a:pt x="1169004" y="0"/>
                </a:lnTo>
                <a:lnTo>
                  <a:pt x="1169004" y="914746"/>
                </a:lnTo>
                <a:lnTo>
                  <a:pt x="0" y="91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074343" y="-963521"/>
            <a:ext cx="6425315" cy="5780960"/>
            <a:chOff x="0" y="0"/>
            <a:chExt cx="8567086" cy="7707947"/>
          </a:xfrm>
        </p:grpSpPr>
        <p:sp>
          <p:nvSpPr>
            <p:cNvPr id="5" name="Freeform 5"/>
            <p:cNvSpPr/>
            <p:nvPr/>
          </p:nvSpPr>
          <p:spPr>
            <a:xfrm rot="10712732">
              <a:off x="953360" y="94220"/>
              <a:ext cx="7519507" cy="7519507"/>
            </a:xfrm>
            <a:custGeom>
              <a:avLst/>
              <a:gdLst/>
              <a:ahLst/>
              <a:cxnLst/>
              <a:rect l="l" t="t" r="r" b="b"/>
              <a:pathLst>
                <a:path w="7519507" h="7519507">
                  <a:moveTo>
                    <a:pt x="0" y="0"/>
                  </a:moveTo>
                  <a:lnTo>
                    <a:pt x="7519507" y="0"/>
                  </a:lnTo>
                  <a:lnTo>
                    <a:pt x="7519507" y="7519507"/>
                  </a:lnTo>
                  <a:lnTo>
                    <a:pt x="0" y="751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1744951"/>
              <a:ext cx="5603572" cy="5542443"/>
            </a:xfrm>
            <a:custGeom>
              <a:avLst/>
              <a:gdLst/>
              <a:ahLst/>
              <a:cxnLst/>
              <a:rect l="l" t="t" r="r" b="b"/>
              <a:pathLst>
                <a:path w="5603572" h="5542443">
                  <a:moveTo>
                    <a:pt x="0" y="0"/>
                  </a:moveTo>
                  <a:lnTo>
                    <a:pt x="5603572" y="0"/>
                  </a:lnTo>
                  <a:lnTo>
                    <a:pt x="5603572" y="5542442"/>
                  </a:lnTo>
                  <a:lnTo>
                    <a:pt x="0" y="5542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1336826" y="8462727"/>
            <a:ext cx="15969928" cy="7637866"/>
            <a:chOff x="0" y="0"/>
            <a:chExt cx="21293238" cy="10183822"/>
          </a:xfrm>
        </p:grpSpPr>
        <p:sp>
          <p:nvSpPr>
            <p:cNvPr id="8" name="Freeform 8"/>
            <p:cNvSpPr/>
            <p:nvPr/>
          </p:nvSpPr>
          <p:spPr>
            <a:xfrm rot="5509012">
              <a:off x="6018094" y="-5552129"/>
              <a:ext cx="9053850" cy="20813448"/>
            </a:xfrm>
            <a:custGeom>
              <a:avLst/>
              <a:gdLst/>
              <a:ahLst/>
              <a:cxnLst/>
              <a:rect l="l" t="t" r="r" b="b"/>
              <a:pathLst>
                <a:path w="9053850" h="20813448">
                  <a:moveTo>
                    <a:pt x="0" y="0"/>
                  </a:moveTo>
                  <a:lnTo>
                    <a:pt x="9053850" y="0"/>
                  </a:lnTo>
                  <a:lnTo>
                    <a:pt x="9053850" y="20813448"/>
                  </a:lnTo>
                  <a:lnTo>
                    <a:pt x="0" y="20813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509012">
              <a:off x="6018094" y="-5280698"/>
              <a:ext cx="9053850" cy="20813448"/>
            </a:xfrm>
            <a:custGeom>
              <a:avLst/>
              <a:gdLst/>
              <a:ahLst/>
              <a:cxnLst/>
              <a:rect l="l" t="t" r="r" b="b"/>
              <a:pathLst>
                <a:path w="9053850" h="20813448">
                  <a:moveTo>
                    <a:pt x="0" y="0"/>
                  </a:moveTo>
                  <a:lnTo>
                    <a:pt x="9053850" y="0"/>
                  </a:lnTo>
                  <a:lnTo>
                    <a:pt x="9053850" y="20813449"/>
                  </a:lnTo>
                  <a:lnTo>
                    <a:pt x="0" y="2081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509012">
              <a:off x="6221294" y="-5077498"/>
              <a:ext cx="9053850" cy="20813448"/>
            </a:xfrm>
            <a:custGeom>
              <a:avLst/>
              <a:gdLst/>
              <a:ahLst/>
              <a:cxnLst/>
              <a:rect l="l" t="t" r="r" b="b"/>
              <a:pathLst>
                <a:path w="9053850" h="20813448">
                  <a:moveTo>
                    <a:pt x="0" y="0"/>
                  </a:moveTo>
                  <a:lnTo>
                    <a:pt x="9053850" y="0"/>
                  </a:lnTo>
                  <a:lnTo>
                    <a:pt x="9053850" y="20813449"/>
                  </a:lnTo>
                  <a:lnTo>
                    <a:pt x="0" y="20813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6223550" y="4817439"/>
            <a:ext cx="7183071" cy="71830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4976" r="-24976"/>
              </a:stretch>
            </a:blipFill>
            <a:ln w="10477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3" name="TextBox 13"/>
          <p:cNvSpPr txBox="1"/>
          <p:nvPr/>
        </p:nvSpPr>
        <p:spPr>
          <a:xfrm>
            <a:off x="659546" y="9663888"/>
            <a:ext cx="5055454" cy="235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800" spc="2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Arial"/>
              </a:rPr>
              <a:t>TÉACS</a:t>
            </a:r>
            <a:endParaRPr lang="en-US" sz="8800" spc="27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ts val="8319"/>
              </a:lnSpc>
            </a:pPr>
            <a:endParaRPr lang="en-US" sz="6850" spc="27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7B1B1-36E8-0241-521E-3AE1A770EA77}"/>
              </a:ext>
            </a:extLst>
          </p:cNvPr>
          <p:cNvSpPr txBox="1"/>
          <p:nvPr/>
        </p:nvSpPr>
        <p:spPr>
          <a:xfrm>
            <a:off x="628413" y="2869357"/>
            <a:ext cx="5715000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800">
                <a:solidFill>
                  <a:srgbClr val="FFFFFF"/>
                </a:solidFill>
                <a:latin typeface="Calibri"/>
              </a:rPr>
              <a:t>TÉACS</a:t>
            </a:r>
            <a:r>
              <a:rPr sz="8800">
                <a:latin typeface="Calibri"/>
                <a:ea typeface="Calibri"/>
                <a:cs typeface="Calibri"/>
              </a:rPr>
              <a:t>​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8498" y="1114425"/>
            <a:ext cx="1169004" cy="914746"/>
          </a:xfrm>
          <a:custGeom>
            <a:avLst/>
            <a:gdLst/>
            <a:ahLst/>
            <a:cxnLst/>
            <a:rect l="l" t="t" r="r" b="b"/>
            <a:pathLst>
              <a:path w="1169004" h="914746">
                <a:moveTo>
                  <a:pt x="0" y="0"/>
                </a:moveTo>
                <a:lnTo>
                  <a:pt x="1169004" y="0"/>
                </a:lnTo>
                <a:lnTo>
                  <a:pt x="1169004" y="914746"/>
                </a:lnTo>
                <a:lnTo>
                  <a:pt x="0" y="91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23550" y="4817439"/>
            <a:ext cx="7183071" cy="718307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9474" t="-31206" r="-9291" b="-61767"/>
              </a:stretch>
            </a:blipFill>
            <a:ln w="104775" cap="sq">
              <a:solidFill>
                <a:srgbClr val="1E2A50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-10563228" flipV="1">
            <a:off x="6371162" y="2498244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5327" b="-404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8498" y="2688004"/>
            <a:ext cx="5055454" cy="2352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8800" spc="2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Arial"/>
              </a:rPr>
              <a:t>TÉACS</a:t>
            </a:r>
            <a:endParaRPr lang="en-US" sz="8800" spc="27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algn="l">
              <a:lnSpc>
                <a:spcPts val="8319"/>
              </a:lnSpc>
            </a:pPr>
            <a:endParaRPr lang="en-US" sz="6850" spc="27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7321" y="0"/>
            <a:ext cx="4202679" cy="4156832"/>
          </a:xfrm>
          <a:custGeom>
            <a:avLst/>
            <a:gdLst/>
            <a:ahLst/>
            <a:cxnLst/>
            <a:rect l="l" t="t" r="r" b="b"/>
            <a:pathLst>
              <a:path w="4202679" h="4156832">
                <a:moveTo>
                  <a:pt x="0" y="0"/>
                </a:moveTo>
                <a:lnTo>
                  <a:pt x="4202679" y="0"/>
                </a:lnTo>
                <a:lnTo>
                  <a:pt x="4202679" y="4156832"/>
                </a:lnTo>
                <a:lnTo>
                  <a:pt x="0" y="4156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1990">
            <a:off x="-3224206" y="4661728"/>
            <a:ext cx="16581054" cy="10973643"/>
          </a:xfrm>
          <a:custGeom>
            <a:avLst/>
            <a:gdLst/>
            <a:ahLst/>
            <a:cxnLst/>
            <a:rect l="l" t="t" r="r" b="b"/>
            <a:pathLst>
              <a:path w="16581054" h="10973643">
                <a:moveTo>
                  <a:pt x="0" y="0"/>
                </a:moveTo>
                <a:lnTo>
                  <a:pt x="16581054" y="0"/>
                </a:lnTo>
                <a:lnTo>
                  <a:pt x="16581054" y="10973643"/>
                </a:lnTo>
                <a:lnTo>
                  <a:pt x="0" y="10973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5" b="-95"/>
            </a:stretch>
          </a:blipFill>
        </p:spPr>
      </p:sp>
      <p:sp>
        <p:nvSpPr>
          <p:cNvPr id="4" name="Freeform 4"/>
          <p:cNvSpPr/>
          <p:nvPr/>
        </p:nvSpPr>
        <p:spPr>
          <a:xfrm rot="613557">
            <a:off x="-111540" y="6748046"/>
            <a:ext cx="12370488" cy="8187014"/>
          </a:xfrm>
          <a:custGeom>
            <a:avLst/>
            <a:gdLst/>
            <a:ahLst/>
            <a:cxnLst/>
            <a:rect l="l" t="t" r="r" b="b"/>
            <a:pathLst>
              <a:path w="12370488" h="8187014">
                <a:moveTo>
                  <a:pt x="0" y="0"/>
                </a:moveTo>
                <a:lnTo>
                  <a:pt x="12370488" y="0"/>
                </a:lnTo>
                <a:lnTo>
                  <a:pt x="12370488" y="8187014"/>
                </a:lnTo>
                <a:lnTo>
                  <a:pt x="0" y="8187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51" b="-15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12030" y="3888801"/>
            <a:ext cx="4844114" cy="7433321"/>
          </a:xfrm>
          <a:custGeom>
            <a:avLst/>
            <a:gdLst/>
            <a:ahLst/>
            <a:cxnLst/>
            <a:rect l="l" t="t" r="r" b="b"/>
            <a:pathLst>
              <a:path w="4844114" h="7433321">
                <a:moveTo>
                  <a:pt x="0" y="0"/>
                </a:moveTo>
                <a:lnTo>
                  <a:pt x="4844115" y="0"/>
                </a:lnTo>
                <a:lnTo>
                  <a:pt x="4844115" y="7433320"/>
                </a:lnTo>
                <a:lnTo>
                  <a:pt x="0" y="7433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3031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95554" y="2850908"/>
            <a:ext cx="4983223" cy="1019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8200" b="1" spc="-410" dirty="0">
                <a:solidFill>
                  <a:srgbClr val="021F47"/>
                </a:solidFill>
                <a:latin typeface="Arial Bold"/>
                <a:cs typeface="Arial Bold"/>
                <a:sym typeface="Arial Bold"/>
              </a:rPr>
              <a:t>TEIDEAL</a:t>
            </a:r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331615" y="8556538"/>
            <a:ext cx="4207402" cy="2293034"/>
          </a:xfrm>
          <a:custGeom>
            <a:avLst/>
            <a:gdLst/>
            <a:ahLst/>
            <a:cxnLst/>
            <a:rect l="l" t="t" r="r" b="b"/>
            <a:pathLst>
              <a:path w="4207402" h="2293034">
                <a:moveTo>
                  <a:pt x="0" y="0"/>
                </a:moveTo>
                <a:lnTo>
                  <a:pt x="4207402" y="0"/>
                </a:lnTo>
                <a:lnTo>
                  <a:pt x="4207402" y="2293034"/>
                </a:lnTo>
                <a:lnTo>
                  <a:pt x="0" y="22930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7308" y="8830334"/>
            <a:ext cx="3670324" cy="1745443"/>
          </a:xfrm>
          <a:custGeom>
            <a:avLst/>
            <a:gdLst/>
            <a:ahLst/>
            <a:cxnLst/>
            <a:rect l="l" t="t" r="r" b="b"/>
            <a:pathLst>
              <a:path w="3670324" h="1745443">
                <a:moveTo>
                  <a:pt x="0" y="0"/>
                </a:moveTo>
                <a:lnTo>
                  <a:pt x="3670324" y="0"/>
                </a:lnTo>
                <a:lnTo>
                  <a:pt x="3670324" y="1745442"/>
                </a:lnTo>
                <a:lnTo>
                  <a:pt x="0" y="17454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6902" t="-16284" r="-7730" b="-15088"/>
            </a:stretch>
          </a:blipFill>
        </p:spPr>
      </p:sp>
      <p:sp>
        <p:nvSpPr>
          <p:cNvPr id="10" name="Freeform 10"/>
          <p:cNvSpPr/>
          <p:nvPr/>
        </p:nvSpPr>
        <p:spPr>
          <a:xfrm rot="-10715036">
            <a:off x="4573797" y="83186"/>
            <a:ext cx="6794797" cy="5053630"/>
          </a:xfrm>
          <a:custGeom>
            <a:avLst/>
            <a:gdLst/>
            <a:ahLst/>
            <a:cxnLst/>
            <a:rect l="l" t="t" r="r" b="b"/>
            <a:pathLst>
              <a:path w="6794797" h="5053630">
                <a:moveTo>
                  <a:pt x="0" y="0"/>
                </a:moveTo>
                <a:lnTo>
                  <a:pt x="6794797" y="0"/>
                </a:lnTo>
                <a:lnTo>
                  <a:pt x="6794797" y="5053630"/>
                </a:lnTo>
                <a:lnTo>
                  <a:pt x="0" y="50536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4196" y="9699835"/>
            <a:ext cx="3504160" cy="4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2"/>
              </a:lnSpc>
            </a:pPr>
            <a:r>
              <a:rPr lang="en-US" sz="2650" spc="80" dirty="0" err="1">
                <a:solidFill>
                  <a:srgbClr val="00205B"/>
                </a:solidFill>
                <a:latin typeface="Arial"/>
                <a:cs typeface="Arial"/>
              </a:rPr>
              <a:t>Fón</a:t>
            </a:r>
            <a:r>
              <a:rPr lang="en-US" sz="2650" spc="80" dirty="0">
                <a:solidFill>
                  <a:srgbClr val="00205B"/>
                </a:solidFill>
                <a:latin typeface="Arial"/>
                <a:cs typeface="Arial"/>
              </a:rPr>
              <a:t> / </a:t>
            </a:r>
            <a:r>
              <a:rPr lang="en-US" sz="2650" spc="80" dirty="0" err="1">
                <a:solidFill>
                  <a:srgbClr val="00205B"/>
                </a:solidFill>
                <a:latin typeface="Arial"/>
                <a:cs typeface="Arial"/>
              </a:rPr>
              <a:t>Ríomhphost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0390" y="8876999"/>
            <a:ext cx="3504160" cy="455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2"/>
              </a:lnSpc>
            </a:pPr>
            <a:r>
              <a:rPr lang="en-US" sz="2650" spc="80" dirty="0" err="1">
                <a:solidFill>
                  <a:srgbClr val="00205B"/>
                </a:solidFill>
                <a:ea typeface="+mn-lt"/>
                <a:cs typeface="+mn-lt"/>
                <a:sym typeface="Arial Bold"/>
              </a:rPr>
              <a:t>Déan</a:t>
            </a:r>
            <a:r>
              <a:rPr lang="en-US" sz="2650" spc="80" dirty="0">
                <a:solidFill>
                  <a:srgbClr val="00205B"/>
                </a:solidFill>
                <a:ea typeface="+mn-lt"/>
                <a:cs typeface="+mn-lt"/>
                <a:sym typeface="Arial Bold"/>
              </a:rPr>
              <a:t> </a:t>
            </a:r>
            <a:r>
              <a:rPr lang="en-US" sz="2650" spc="80" dirty="0" err="1">
                <a:solidFill>
                  <a:srgbClr val="00205B"/>
                </a:solidFill>
                <a:ea typeface="+mn-lt"/>
                <a:cs typeface="+mn-lt"/>
                <a:sym typeface="Arial Bold"/>
              </a:rPr>
              <a:t>Teagmháil</a:t>
            </a:r>
            <a:r>
              <a:rPr lang="en-US" sz="2650" spc="80" dirty="0">
                <a:solidFill>
                  <a:srgbClr val="00205B"/>
                </a:solidFill>
                <a:ea typeface="+mn-lt"/>
                <a:cs typeface="+mn-lt"/>
                <a:sym typeface="Arial Bold"/>
              </a:rPr>
              <a:t> Linn</a:t>
            </a:r>
            <a:endParaRPr lang="en-US" dirty="0">
              <a:ea typeface="+mn-lt"/>
              <a:cs typeface="+mn-l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204226" y="6617392"/>
            <a:ext cx="2803702" cy="988069"/>
            <a:chOff x="0" y="0"/>
            <a:chExt cx="3738270" cy="13174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15182" cy="1317425"/>
            </a:xfrm>
            <a:custGeom>
              <a:avLst/>
              <a:gdLst/>
              <a:ahLst/>
              <a:cxnLst/>
              <a:rect l="l" t="t" r="r" b="b"/>
              <a:pathLst>
                <a:path w="2015182" h="1317425">
                  <a:moveTo>
                    <a:pt x="0" y="0"/>
                  </a:moveTo>
                  <a:lnTo>
                    <a:pt x="2015182" y="0"/>
                  </a:lnTo>
                  <a:lnTo>
                    <a:pt x="2015182" y="1317425"/>
                  </a:lnTo>
                  <a:lnTo>
                    <a:pt x="0" y="131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723088" y="0"/>
              <a:ext cx="2015182" cy="1317425"/>
            </a:xfrm>
            <a:custGeom>
              <a:avLst/>
              <a:gdLst/>
              <a:ahLst/>
              <a:cxnLst/>
              <a:rect l="l" t="t" r="r" b="b"/>
              <a:pathLst>
                <a:path w="2015182" h="1317425">
                  <a:moveTo>
                    <a:pt x="0" y="0"/>
                  </a:moveTo>
                  <a:lnTo>
                    <a:pt x="2015182" y="0"/>
                  </a:lnTo>
                  <a:lnTo>
                    <a:pt x="2015182" y="1317425"/>
                  </a:lnTo>
                  <a:lnTo>
                    <a:pt x="0" y="131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17D573A-FC4B-2F8F-323E-A013A619CFDB}"/>
              </a:ext>
            </a:extLst>
          </p:cNvPr>
          <p:cNvSpPr txBox="1"/>
          <p:nvPr/>
        </p:nvSpPr>
        <p:spPr>
          <a:xfrm>
            <a:off x="601361" y="4165394"/>
            <a:ext cx="571500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aseline="0" dirty="0">
                <a:solidFill>
                  <a:srgbClr val="002060"/>
                </a:solidFill>
                <a:latin typeface="Calibri"/>
              </a:rPr>
              <a:t>TÉACS​</a:t>
            </a:r>
            <a:r>
              <a:rPr sz="44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​</a:t>
            </a:r>
            <a:r>
              <a:rPr lang="en-US" sz="4400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/EOLAS</a:t>
            </a:r>
            <a:endParaRPr lang="en-US" sz="4400" dirty="0">
              <a:solidFill>
                <a:srgbClr val="002060"/>
              </a:solidFill>
              <a:ea typeface="Calibri"/>
              <a:cs typeface="Calibri"/>
            </a:endParaRP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62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11639" y="-812622"/>
            <a:ext cx="6263409" cy="626340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716841" y="625963"/>
            <a:ext cx="5364699" cy="52712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006991" y="8635649"/>
            <a:ext cx="6263409" cy="61543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393299" y="2319082"/>
            <a:ext cx="3258216" cy="320146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41921" y="808182"/>
            <a:ext cx="4906838" cy="490681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7295123" y="4659310"/>
            <a:ext cx="2326168" cy="5943586"/>
            <a:chOff x="0" y="0"/>
            <a:chExt cx="2354580" cy="601618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6016182"/>
            </a:xfrm>
            <a:custGeom>
              <a:avLst/>
              <a:gdLst/>
              <a:ahLst/>
              <a:cxnLst/>
              <a:rect l="l" t="t" r="r" b="b"/>
              <a:pathLst>
                <a:path w="2353310" h="6016182">
                  <a:moveTo>
                    <a:pt x="784860" y="5948872"/>
                  </a:moveTo>
                  <a:cubicBezTo>
                    <a:pt x="905510" y="5989512"/>
                    <a:pt x="1042670" y="6016182"/>
                    <a:pt x="1177290" y="6016182"/>
                  </a:cubicBezTo>
                  <a:cubicBezTo>
                    <a:pt x="1311910" y="6016182"/>
                    <a:pt x="1441450" y="5993322"/>
                    <a:pt x="1560830" y="5952682"/>
                  </a:cubicBezTo>
                  <a:cubicBezTo>
                    <a:pt x="1563370" y="5951412"/>
                    <a:pt x="1565910" y="5951412"/>
                    <a:pt x="1568450" y="5950142"/>
                  </a:cubicBezTo>
                  <a:cubicBezTo>
                    <a:pt x="2016760" y="5787582"/>
                    <a:pt x="2346960" y="5358322"/>
                    <a:pt x="2353310" y="4846989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843297"/>
                  </a:lnTo>
                  <a:cubicBezTo>
                    <a:pt x="6350" y="5360862"/>
                    <a:pt x="331470" y="5790122"/>
                    <a:pt x="784860" y="5948872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591763" y="3956865"/>
            <a:ext cx="1789302" cy="175813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B34B9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7653312" y="9490055"/>
            <a:ext cx="2633688" cy="43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77"/>
              </a:lnSpc>
            </a:pPr>
            <a:r>
              <a:rPr lang="en-US" sz="2550" dirty="0">
                <a:solidFill>
                  <a:srgbClr val="000000"/>
                </a:solidFill>
                <a:ea typeface="+mn-lt"/>
                <a:cs typeface="+mn-lt"/>
                <a:sym typeface="Arial"/>
              </a:rPr>
              <a:t>TÉACS </a:t>
            </a:r>
            <a:r>
              <a:rPr lang="en-US" sz="255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143000" y="9501116"/>
            <a:ext cx="2633688" cy="115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2"/>
              </a:lnSpc>
            </a:pP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Déan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 </a:t>
            </a:r>
            <a:r>
              <a:rPr lang="en-US" sz="2200" dirty="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Teagmháil</a:t>
            </a:r>
            <a:r>
              <a:rPr lang="en-US" sz="2200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 Linn :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ts val="3142"/>
              </a:lnSpc>
            </a:pPr>
            <a:endParaRPr lang="en-US" sz="2200" dirty="0">
              <a:solidFill>
                <a:srgbClr val="FFFFFF"/>
              </a:solidFill>
              <a:ea typeface="+mn-lt"/>
              <a:cs typeface="+mn-lt"/>
              <a:sym typeface="Arial"/>
            </a:endParaRPr>
          </a:p>
          <a:p>
            <a:pPr algn="l">
              <a:lnSpc>
                <a:spcPts val="3142"/>
              </a:lnSpc>
            </a:pPr>
            <a:r>
              <a:rPr lang="en-US" sz="2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123-456-7890</a:t>
            </a:r>
            <a:endParaRPr lang="en-US" sz="22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057914" y="10081504"/>
            <a:ext cx="4800586" cy="102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37"/>
              </a:lnSpc>
            </a:pPr>
            <a:r>
              <a:rPr lang="en-US" sz="1955">
                <a:solidFill>
                  <a:srgbClr val="343434"/>
                </a:solidFill>
                <a:latin typeface="Arial"/>
                <a:ea typeface="Arial"/>
                <a:cs typeface="Arial"/>
                <a:sym typeface="Arial"/>
              </a:rPr>
              <a:t>Excepteur sint occaecat cupidatat non proident, sunt in culpa qui officia deserunt mollit anim id est laborum.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0895" y="5840068"/>
            <a:ext cx="3002905" cy="432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3"/>
              </a:lnSpc>
            </a:pPr>
            <a:r>
              <a:rPr lang="en-US" sz="2550" dirty="0" err="1">
                <a:solidFill>
                  <a:srgbClr val="000000"/>
                </a:solidFill>
                <a:ea typeface="+mn-lt"/>
                <a:cs typeface="+mn-lt"/>
              </a:rPr>
              <a:t>TÉACS</a:t>
            </a:r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43000" y="6531365"/>
            <a:ext cx="2529762" cy="136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05" lvl="1" indent="-210185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343434"/>
                </a:solidFill>
                <a:ea typeface="+mn-lt"/>
                <a:cs typeface="+mn-lt"/>
              </a:rPr>
              <a:t>Téacs</a:t>
            </a:r>
            <a:endParaRPr lang="en-US" sz="1950" dirty="0" err="1">
              <a:solidFill>
                <a:srgbClr val="343434"/>
              </a:solidFill>
              <a:latin typeface="Arial"/>
              <a:cs typeface="Arial"/>
            </a:endParaRPr>
          </a:p>
          <a:p>
            <a:pPr marL="421005" lvl="1" indent="-210185">
              <a:lnSpc>
                <a:spcPts val="2730"/>
              </a:lnSpc>
              <a:buFont typeface="Arial"/>
              <a:buChar char="•"/>
            </a:pPr>
            <a:r>
              <a:rPr lang="en-US" sz="1950" err="1">
                <a:solidFill>
                  <a:srgbClr val="343434"/>
                </a:solidFill>
                <a:ea typeface="+mn-lt"/>
                <a:cs typeface="+mn-lt"/>
              </a:rPr>
              <a:t>Téacs</a:t>
            </a:r>
            <a:endParaRPr lang="en-US" sz="1950" dirty="0" err="1">
              <a:solidFill>
                <a:srgbClr val="343434"/>
              </a:solidFill>
              <a:ea typeface="+mn-lt"/>
              <a:cs typeface="+mn-lt"/>
            </a:endParaRPr>
          </a:p>
          <a:p>
            <a:pPr marL="421005" lvl="1" indent="-210185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343434"/>
                </a:solidFill>
                <a:ea typeface="+mn-lt"/>
                <a:cs typeface="+mn-lt"/>
              </a:rPr>
              <a:t>Téacs</a:t>
            </a:r>
          </a:p>
          <a:p>
            <a:pPr marL="421005" lvl="1" indent="-210185" algn="l">
              <a:lnSpc>
                <a:spcPts val="2730"/>
              </a:lnSpc>
              <a:buFont typeface="Arial"/>
              <a:buChar char="•"/>
            </a:pPr>
            <a:endParaRPr lang="en-US" sz="1950" dirty="0">
              <a:solidFill>
                <a:srgbClr val="343434"/>
              </a:solidFill>
              <a:ea typeface="+mn-lt"/>
              <a:cs typeface="+mn-l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60895" y="10766073"/>
            <a:ext cx="3573841" cy="31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www.suíomh.ie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20249" y="4556296"/>
            <a:ext cx="2932332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</a:pPr>
            <a:r>
              <a:rPr lang="en-US" sz="2700" dirty="0">
                <a:solidFill>
                  <a:schemeClr val="bg1"/>
                </a:solidFill>
                <a:ea typeface="+mn-lt"/>
                <a:cs typeface="+mn-lt"/>
              </a:rPr>
              <a:t>TÉACS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211639" y="6961257"/>
            <a:ext cx="4075361" cy="7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104"/>
              </a:lnSpc>
            </a:pPr>
            <a:r>
              <a:rPr lang="en-US" sz="4350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 </a:t>
            </a:r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6211639" y="7703569"/>
            <a:ext cx="4075361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79"/>
              </a:lnSpc>
            </a:pPr>
            <a:r>
              <a:rPr lang="en-US" sz="2800" dirty="0">
                <a:solidFill>
                  <a:srgbClr val="FFFFFF"/>
                </a:solidFill>
                <a:ea typeface="+mn-lt"/>
                <a:cs typeface="+mn-lt"/>
              </a:rPr>
              <a:t>TÉACS </a:t>
            </a:r>
            <a:endParaRPr lang="en-US" dirty="0"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930757" flipV="1">
            <a:off x="-244342" y="1620338"/>
            <a:ext cx="10117676" cy="4638391"/>
          </a:xfrm>
          <a:custGeom>
            <a:avLst/>
            <a:gdLst/>
            <a:ahLst/>
            <a:cxnLst/>
            <a:rect l="l" t="t" r="r" b="b"/>
            <a:pathLst>
              <a:path w="10117676" h="4638391">
                <a:moveTo>
                  <a:pt x="0" y="4638391"/>
                </a:moveTo>
                <a:lnTo>
                  <a:pt x="10117676" y="4638391"/>
                </a:lnTo>
                <a:lnTo>
                  <a:pt x="10117676" y="0"/>
                </a:lnTo>
                <a:lnTo>
                  <a:pt x="0" y="0"/>
                </a:lnTo>
                <a:lnTo>
                  <a:pt x="0" y="4638391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5327" b="-4044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7605461"/>
            <a:ext cx="11430000" cy="3797051"/>
            <a:chOff x="0" y="0"/>
            <a:chExt cx="3479800" cy="11559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79800" cy="1155991"/>
            </a:xfrm>
            <a:custGeom>
              <a:avLst/>
              <a:gdLst/>
              <a:ahLst/>
              <a:cxnLst/>
              <a:rect l="l" t="t" r="r" b="b"/>
              <a:pathLst>
                <a:path w="3479800" h="1155991">
                  <a:moveTo>
                    <a:pt x="0" y="0"/>
                  </a:moveTo>
                  <a:lnTo>
                    <a:pt x="3479800" y="0"/>
                  </a:lnTo>
                  <a:lnTo>
                    <a:pt x="3479800" y="1155991"/>
                  </a:lnTo>
                  <a:lnTo>
                    <a:pt x="0" y="1155991"/>
                  </a:lnTo>
                  <a:close/>
                </a:path>
              </a:pathLst>
            </a:custGeom>
            <a:solidFill>
              <a:srgbClr val="FEDD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0" y="7938930"/>
            <a:ext cx="11430000" cy="3491070"/>
            <a:chOff x="0" y="0"/>
            <a:chExt cx="3479800" cy="10628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9800" cy="1062837"/>
            </a:xfrm>
            <a:custGeom>
              <a:avLst/>
              <a:gdLst/>
              <a:ahLst/>
              <a:cxnLst/>
              <a:rect l="l" t="t" r="r" b="b"/>
              <a:pathLst>
                <a:path w="3479800" h="1062837">
                  <a:moveTo>
                    <a:pt x="0" y="0"/>
                  </a:moveTo>
                  <a:lnTo>
                    <a:pt x="3479800" y="0"/>
                  </a:lnTo>
                  <a:lnTo>
                    <a:pt x="3479800" y="1062837"/>
                  </a:lnTo>
                  <a:lnTo>
                    <a:pt x="0" y="1062837"/>
                  </a:lnTo>
                  <a:close/>
                </a:path>
              </a:pathLst>
            </a:custGeom>
            <a:solidFill>
              <a:srgbClr val="021F4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13245" y="769375"/>
            <a:ext cx="5116755" cy="4327418"/>
            <a:chOff x="0" y="0"/>
            <a:chExt cx="6822339" cy="5769890"/>
          </a:xfrm>
        </p:grpSpPr>
        <p:sp>
          <p:nvSpPr>
            <p:cNvPr id="8" name="Freeform 8"/>
            <p:cNvSpPr/>
            <p:nvPr/>
          </p:nvSpPr>
          <p:spPr>
            <a:xfrm flipH="1">
              <a:off x="187143" y="99813"/>
              <a:ext cx="6635197" cy="5670077"/>
            </a:xfrm>
            <a:custGeom>
              <a:avLst/>
              <a:gdLst/>
              <a:ahLst/>
              <a:cxnLst/>
              <a:rect l="l" t="t" r="r" b="b"/>
              <a:pathLst>
                <a:path w="6635197" h="5670077">
                  <a:moveTo>
                    <a:pt x="6635196" y="0"/>
                  </a:moveTo>
                  <a:lnTo>
                    <a:pt x="0" y="0"/>
                  </a:lnTo>
                  <a:lnTo>
                    <a:pt x="0" y="5670077"/>
                  </a:lnTo>
                  <a:lnTo>
                    <a:pt x="6635196" y="5670077"/>
                  </a:lnTo>
                  <a:lnTo>
                    <a:pt x="6635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0" y="0"/>
              <a:ext cx="6635197" cy="5670077"/>
            </a:xfrm>
            <a:custGeom>
              <a:avLst/>
              <a:gdLst/>
              <a:ahLst/>
              <a:cxnLst/>
              <a:rect l="l" t="t" r="r" b="b"/>
              <a:pathLst>
                <a:path w="6635197" h="5670077">
                  <a:moveTo>
                    <a:pt x="6635197" y="0"/>
                  </a:moveTo>
                  <a:lnTo>
                    <a:pt x="0" y="0"/>
                  </a:lnTo>
                  <a:lnTo>
                    <a:pt x="0" y="5670077"/>
                  </a:lnTo>
                  <a:lnTo>
                    <a:pt x="6635197" y="5670077"/>
                  </a:lnTo>
                  <a:lnTo>
                    <a:pt x="663519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143000" y="10104778"/>
            <a:ext cx="2321371" cy="553389"/>
            <a:chOff x="0" y="0"/>
            <a:chExt cx="3095162" cy="737852"/>
          </a:xfrm>
        </p:grpSpPr>
        <p:grpSp>
          <p:nvGrpSpPr>
            <p:cNvPr id="11" name="Group 11"/>
            <p:cNvGrpSpPr/>
            <p:nvPr/>
          </p:nvGrpSpPr>
          <p:grpSpPr>
            <a:xfrm>
              <a:off x="368926" y="0"/>
              <a:ext cx="2357310" cy="737852"/>
              <a:chOff x="0" y="0"/>
              <a:chExt cx="1182156" cy="3700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182156" cy="370022"/>
              </a:xfrm>
              <a:custGeom>
                <a:avLst/>
                <a:gdLst/>
                <a:ahLst/>
                <a:cxnLst/>
                <a:rect l="l" t="t" r="r" b="b"/>
                <a:pathLst>
                  <a:path w="1182156" h="370022">
                    <a:moveTo>
                      <a:pt x="0" y="0"/>
                    </a:moveTo>
                    <a:lnTo>
                      <a:pt x="1182156" y="0"/>
                    </a:lnTo>
                    <a:lnTo>
                      <a:pt x="1182156" y="370022"/>
                    </a:lnTo>
                    <a:lnTo>
                      <a:pt x="0" y="370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357310" y="0"/>
              <a:ext cx="737852" cy="73785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737852" cy="737852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EDD00"/>
              </a:solid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218760" y="10177670"/>
            <a:ext cx="407604" cy="40760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350390" y="10276024"/>
            <a:ext cx="144343" cy="210897"/>
          </a:xfrm>
          <a:custGeom>
            <a:avLst/>
            <a:gdLst/>
            <a:ahLst/>
            <a:cxnLst/>
            <a:rect l="l" t="t" r="r" b="b"/>
            <a:pathLst>
              <a:path w="144343" h="210897">
                <a:moveTo>
                  <a:pt x="0" y="0"/>
                </a:moveTo>
                <a:lnTo>
                  <a:pt x="144344" y="0"/>
                </a:lnTo>
                <a:lnTo>
                  <a:pt x="144344" y="210897"/>
                </a:lnTo>
                <a:lnTo>
                  <a:pt x="0" y="210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3000" y="4943710"/>
            <a:ext cx="2926155" cy="526708"/>
          </a:xfrm>
          <a:custGeom>
            <a:avLst/>
            <a:gdLst/>
            <a:ahLst/>
            <a:cxnLst/>
            <a:rect l="l" t="t" r="r" b="b"/>
            <a:pathLst>
              <a:path w="2926155" h="526708">
                <a:moveTo>
                  <a:pt x="0" y="0"/>
                </a:moveTo>
                <a:lnTo>
                  <a:pt x="2926155" y="0"/>
                </a:lnTo>
                <a:lnTo>
                  <a:pt x="2926155" y="526708"/>
                </a:lnTo>
                <a:lnTo>
                  <a:pt x="0" y="526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7623362" y="-290842"/>
            <a:ext cx="2926155" cy="526708"/>
          </a:xfrm>
          <a:custGeom>
            <a:avLst/>
            <a:gdLst/>
            <a:ahLst/>
            <a:cxnLst/>
            <a:rect l="l" t="t" r="r" b="b"/>
            <a:pathLst>
              <a:path w="2926155" h="526708">
                <a:moveTo>
                  <a:pt x="2926156" y="0"/>
                </a:moveTo>
                <a:lnTo>
                  <a:pt x="0" y="0"/>
                </a:lnTo>
                <a:lnTo>
                  <a:pt x="0" y="526708"/>
                </a:lnTo>
                <a:lnTo>
                  <a:pt x="2926156" y="526708"/>
                </a:lnTo>
                <a:lnTo>
                  <a:pt x="292615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143000" y="2469356"/>
            <a:ext cx="6091442" cy="101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8200" b="1" spc="-410" dirty="0">
                <a:solidFill>
                  <a:srgbClr val="021F47"/>
                </a:solidFill>
                <a:latin typeface="Arial Bold"/>
                <a:cs typeface="Arial Bold"/>
                <a:sym typeface="Arial Bold"/>
              </a:rPr>
              <a:t>TEIDEAL</a:t>
            </a:r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43000" y="4143869"/>
            <a:ext cx="5532791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9"/>
              </a:lnSpc>
            </a:pPr>
            <a:r>
              <a:rPr lang="en-US" sz="2300" spc="116" dirty="0">
                <a:solidFill>
                  <a:srgbClr val="021F47"/>
                </a:solidFill>
                <a:latin typeface="Arial"/>
                <a:cs typeface="Arial"/>
                <a:sym typeface="Arial"/>
              </a:rPr>
              <a:t>EOLAS / SONRAÍ</a:t>
            </a:r>
            <a:endParaRPr lang="en-US" sz="2300" spc="116" dirty="0">
              <a:solidFill>
                <a:srgbClr val="021F47"/>
              </a:solidFill>
              <a:latin typeface="Arial"/>
              <a:cs typeface="Arial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81869" y="9000376"/>
            <a:ext cx="3504160" cy="45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2"/>
              </a:lnSpc>
            </a:pPr>
            <a:r>
              <a:rPr lang="en-US" sz="2650" spc="8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FÓN / RÍOMHPHOST</a:t>
            </a:r>
            <a:endParaRPr lang="en-US" sz="2650" spc="8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4690952" y="3165604"/>
            <a:ext cx="12400704" cy="8261969"/>
          </a:xfrm>
          <a:custGeom>
            <a:avLst/>
            <a:gdLst/>
            <a:ahLst/>
            <a:cxnLst/>
            <a:rect l="l" t="t" r="r" b="b"/>
            <a:pathLst>
              <a:path w="12400704" h="8261969">
                <a:moveTo>
                  <a:pt x="0" y="0"/>
                </a:moveTo>
                <a:lnTo>
                  <a:pt x="12400703" y="0"/>
                </a:lnTo>
                <a:lnTo>
                  <a:pt x="12400703" y="8261969"/>
                </a:lnTo>
                <a:lnTo>
                  <a:pt x="0" y="8261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C310BC-0BA5-A14D-281D-7B5120D9B492}"/>
              </a:ext>
            </a:extLst>
          </p:cNvPr>
          <p:cNvSpPr txBox="1"/>
          <p:nvPr/>
        </p:nvSpPr>
        <p:spPr>
          <a:xfrm>
            <a:off x="1625588" y="10246293"/>
            <a:ext cx="316547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solidFill>
                  <a:srgbClr val="00205B"/>
                </a:solidFill>
                <a:latin typeface="Calibri"/>
              </a:rPr>
              <a:t>Déan</a:t>
            </a:r>
            <a:r>
              <a:rPr lang="en-US" sz="1400" dirty="0">
                <a:solidFill>
                  <a:srgbClr val="00205B"/>
                </a:solidFill>
                <a:latin typeface="Calibri"/>
              </a:rPr>
              <a:t> </a:t>
            </a:r>
            <a:r>
              <a:rPr lang="en-US" sz="1400" err="1">
                <a:solidFill>
                  <a:srgbClr val="00205B"/>
                </a:solidFill>
                <a:latin typeface="Calibri"/>
              </a:rPr>
              <a:t>Teagmháil</a:t>
            </a:r>
            <a:r>
              <a:rPr lang="en-US" sz="1400" dirty="0">
                <a:solidFill>
                  <a:srgbClr val="00205B"/>
                </a:solidFill>
                <a:latin typeface="Calibri"/>
              </a:rPr>
              <a:t> Linn</a:t>
            </a:r>
            <a:r>
              <a:rPr sz="1400" dirty="0">
                <a:latin typeface="Calibri"/>
                <a:ea typeface="Calibri"/>
                <a:cs typeface="Calibri"/>
              </a:rPr>
              <a:t>​</a:t>
            </a:r>
            <a:endParaRPr lang="en-US" sz="1400">
              <a:ea typeface="Calibri"/>
              <a:cs typeface="Calibri"/>
            </a:endParaRPr>
          </a:p>
          <a:p>
            <a:pPr algn="ctr"/>
            <a:endParaRPr lang="en-US" sz="1050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430000" cy="6015797"/>
            <a:chOff x="0" y="0"/>
            <a:chExt cx="15240000" cy="802106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932" b="3932"/>
            <a:stretch>
              <a:fillRect/>
            </a:stretch>
          </p:blipFill>
          <p:spPr>
            <a:xfrm>
              <a:off x="0" y="0"/>
              <a:ext cx="15240000" cy="802106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681494"/>
            <a:ext cx="6165715" cy="2358678"/>
            <a:chOff x="0" y="0"/>
            <a:chExt cx="2654781" cy="101557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54781" cy="1015579"/>
            </a:xfrm>
            <a:custGeom>
              <a:avLst/>
              <a:gdLst/>
              <a:ahLst/>
              <a:cxnLst/>
              <a:rect l="l" t="t" r="r" b="b"/>
              <a:pathLst>
                <a:path w="2654781" h="1015579">
                  <a:moveTo>
                    <a:pt x="0" y="0"/>
                  </a:moveTo>
                  <a:lnTo>
                    <a:pt x="2654781" y="0"/>
                  </a:lnTo>
                  <a:lnTo>
                    <a:pt x="2654781" y="1015579"/>
                  </a:lnTo>
                  <a:lnTo>
                    <a:pt x="0" y="1015579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912496" y="-249981"/>
            <a:ext cx="6288223" cy="1988004"/>
            <a:chOff x="0" y="0"/>
            <a:chExt cx="20177977" cy="63792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7978" cy="6379210"/>
            </a:xfrm>
            <a:custGeom>
              <a:avLst/>
              <a:gdLst/>
              <a:ahLst/>
              <a:cxnLst/>
              <a:rect l="l" t="t" r="r" b="b"/>
              <a:pathLst>
                <a:path w="20177978" h="6379210">
                  <a:moveTo>
                    <a:pt x="13510551" y="0"/>
                  </a:moveTo>
                  <a:lnTo>
                    <a:pt x="7151212" y="0"/>
                  </a:lnTo>
                  <a:lnTo>
                    <a:pt x="6674282" y="7620"/>
                  </a:lnTo>
                  <a:lnTo>
                    <a:pt x="0" y="6379210"/>
                  </a:lnTo>
                  <a:lnTo>
                    <a:pt x="13532067" y="6379210"/>
                  </a:lnTo>
                  <a:lnTo>
                    <a:pt x="20177978" y="0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181159" y="9191722"/>
            <a:ext cx="11041590" cy="2488259"/>
            <a:chOff x="0" y="0"/>
            <a:chExt cx="28307595" cy="63792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307596" cy="6379210"/>
            </a:xfrm>
            <a:custGeom>
              <a:avLst/>
              <a:gdLst/>
              <a:ahLst/>
              <a:cxnLst/>
              <a:rect l="l" t="t" r="r" b="b"/>
              <a:pathLst>
                <a:path w="28307596" h="6379210">
                  <a:moveTo>
                    <a:pt x="21620460" y="0"/>
                  </a:moveTo>
                  <a:lnTo>
                    <a:pt x="7757147" y="0"/>
                  </a:lnTo>
                  <a:lnTo>
                    <a:pt x="6717441" y="7620"/>
                  </a:lnTo>
                  <a:lnTo>
                    <a:pt x="0" y="6379210"/>
                  </a:lnTo>
                  <a:lnTo>
                    <a:pt x="21661686" y="6379210"/>
                  </a:lnTo>
                  <a:lnTo>
                    <a:pt x="28307596" y="0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-1541284" y="9191722"/>
            <a:ext cx="6996319" cy="1430096"/>
            <a:chOff x="0" y="0"/>
            <a:chExt cx="31208388" cy="63792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208387" cy="6379210"/>
            </a:xfrm>
            <a:custGeom>
              <a:avLst/>
              <a:gdLst/>
              <a:ahLst/>
              <a:cxnLst/>
              <a:rect l="l" t="t" r="r" b="b"/>
              <a:pathLst>
                <a:path w="31208387" h="6379210">
                  <a:moveTo>
                    <a:pt x="24514220" y="0"/>
                  </a:moveTo>
                  <a:lnTo>
                    <a:pt x="7973355" y="0"/>
                  </a:lnTo>
                  <a:lnTo>
                    <a:pt x="6732841" y="7620"/>
                  </a:lnTo>
                  <a:lnTo>
                    <a:pt x="0" y="6379210"/>
                  </a:lnTo>
                  <a:lnTo>
                    <a:pt x="24562477" y="6379210"/>
                  </a:lnTo>
                  <a:lnTo>
                    <a:pt x="31208387" y="0"/>
                  </a:lnTo>
                  <a:close/>
                </a:path>
              </a:pathLst>
            </a:custGeom>
            <a:solidFill>
              <a:srgbClr val="1E2A5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446327" y="4681494"/>
            <a:ext cx="3840673" cy="1929299"/>
            <a:chOff x="0" y="0"/>
            <a:chExt cx="5120897" cy="257239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t="12324" b="12324"/>
            <a:stretch>
              <a:fillRect/>
            </a:stretch>
          </p:blipFill>
          <p:spPr>
            <a:xfrm>
              <a:off x="0" y="0"/>
              <a:ext cx="5120897" cy="2572398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446327" y="6910586"/>
            <a:ext cx="3840673" cy="1981344"/>
            <a:chOff x="0" y="0"/>
            <a:chExt cx="5120897" cy="264179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/>
            <a:srcRect t="11356" b="11356"/>
            <a:stretch>
              <a:fillRect/>
            </a:stretch>
          </p:blipFill>
          <p:spPr>
            <a:xfrm>
              <a:off x="0" y="0"/>
              <a:ext cx="5120897" cy="2641791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143000" y="5065722"/>
            <a:ext cx="4076318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0"/>
              </a:lnSpc>
            </a:pPr>
            <a:r>
              <a:rPr lang="en-US" sz="2750" dirty="0">
                <a:solidFill>
                  <a:srgbClr val="FFFFFF"/>
                </a:solidFill>
                <a:latin typeface="Arial"/>
                <a:cs typeface="Arial"/>
              </a:rPr>
              <a:t>TEIDEAL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43000" y="6068202"/>
            <a:ext cx="3964055" cy="322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00" dirty="0">
                <a:solidFill>
                  <a:srgbClr val="FFFFFF"/>
                </a:solidFill>
                <a:latin typeface="Arial"/>
                <a:cs typeface="Arial"/>
              </a:rPr>
              <a:t>SONRAÍ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20452" y="9397419"/>
            <a:ext cx="21665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1E2A50"/>
                </a:solidFill>
                <a:latin typeface="Arial Bold"/>
                <a:ea typeface="Arial Bold"/>
                <a:cs typeface="Arial Bold"/>
                <a:sym typeface="Arial Bold"/>
              </a:rPr>
              <a:t>HEADING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82506" y="7400451"/>
            <a:ext cx="3043332" cy="33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b="1" dirty="0">
                <a:solidFill>
                  <a:srgbClr val="FFFFFF"/>
                </a:solidFill>
                <a:latin typeface="Arial Bold"/>
                <a:cs typeface="Arial Bold"/>
                <a:sym typeface="Arial Bold"/>
              </a:rPr>
              <a:t>IMEACHTAÍ</a:t>
            </a:r>
            <a:endParaRPr lang="en-US" sz="2000" b="1" dirty="0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50902" y="7772570"/>
            <a:ext cx="4564098" cy="28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lnSpc>
                <a:spcPts val="2394"/>
              </a:lnSpc>
              <a:buFont typeface="Arial"/>
              <a:buChar char="•"/>
            </a:pPr>
            <a:r>
              <a:rPr lang="en-US" sz="170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</a:t>
            </a:r>
            <a:endParaRPr lang="en-US" err="1">
              <a:ea typeface="+mn-lt"/>
              <a:cs typeface="+mn-l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50902" y="8732268"/>
            <a:ext cx="5161477" cy="29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lnSpc>
                <a:spcPts val="2394"/>
              </a:lnSpc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</a:t>
            </a:r>
            <a:endParaRPr lang="en-US" dirty="0" err="1">
              <a:ea typeface="Calibri"/>
              <a:cs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43000" y="9720845"/>
            <a:ext cx="2797969" cy="370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2"/>
              </a:lnSpc>
            </a:pPr>
            <a:r>
              <a:rPr lang="en-US" sz="2200" b="1" dirty="0">
                <a:solidFill>
                  <a:srgbClr val="FFFFFF"/>
                </a:solidFill>
                <a:latin typeface="Arial Bold"/>
                <a:cs typeface="Arial Bold"/>
                <a:sym typeface="Arial Bold"/>
              </a:rPr>
              <a:t>FÓN / RÍOMHPHOST</a:t>
            </a:r>
            <a:endParaRPr lang="en-US" sz="2200" b="1" dirty="0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43000" y="9394138"/>
            <a:ext cx="3096407" cy="324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93"/>
              </a:lnSpc>
            </a:pPr>
            <a:r>
              <a:rPr lang="en-US" sz="1900" dirty="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DÉAN</a:t>
            </a:r>
            <a:r>
              <a:rPr lang="en-US" sz="1900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 </a:t>
            </a:r>
            <a:r>
              <a:rPr lang="en-US" sz="1900" dirty="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TEAGMHÁIL</a:t>
            </a:r>
            <a:r>
              <a:rPr lang="en-US" sz="1900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 LINN</a:t>
            </a:r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50902" y="10101082"/>
            <a:ext cx="3224825" cy="31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19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www.suíomh.ie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38808" y="9753837"/>
            <a:ext cx="4348192" cy="99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93"/>
              </a:lnSpc>
            </a:pPr>
            <a:r>
              <a:rPr lang="en-US" sz="1924">
                <a:solidFill>
                  <a:srgbClr val="1E2A50"/>
                </a:solidFill>
                <a:latin typeface="Arial"/>
                <a:ea typeface="Arial"/>
                <a:cs typeface="Arial"/>
                <a:sym typeface="Arial"/>
              </a:rPr>
              <a:t>INFORMATION </a:t>
            </a:r>
          </a:p>
          <a:p>
            <a:pPr algn="r">
              <a:lnSpc>
                <a:spcPts val="2693"/>
              </a:lnSpc>
            </a:pPr>
            <a:r>
              <a:rPr lang="en-US" sz="1924">
                <a:solidFill>
                  <a:srgbClr val="1E2A50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  <a:p>
            <a:pPr marL="0" lvl="0" indent="0" algn="r">
              <a:lnSpc>
                <a:spcPts val="2693"/>
              </a:lnSpc>
              <a:spcBef>
                <a:spcPct val="0"/>
              </a:spcBef>
            </a:pPr>
            <a:r>
              <a:rPr lang="en-US" sz="1924">
                <a:solidFill>
                  <a:srgbClr val="1E2A50"/>
                </a:solidFill>
                <a:latin typeface="Arial"/>
                <a:ea typeface="Arial"/>
                <a:cs typeface="Arial"/>
                <a:sym typeface="Arial"/>
              </a:rPr>
              <a:t>TEXT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EAB4910A-6E4F-48C1-BEFE-C704DAACA5AA}"/>
              </a:ext>
            </a:extLst>
          </p:cNvPr>
          <p:cNvSpPr txBox="1"/>
          <p:nvPr/>
        </p:nvSpPr>
        <p:spPr>
          <a:xfrm>
            <a:off x="1150902" y="8203890"/>
            <a:ext cx="4564098" cy="28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lnSpc>
                <a:spcPts val="2394"/>
              </a:lnSpc>
              <a:buFont typeface="Arial"/>
              <a:buChar char="•"/>
            </a:pPr>
            <a:r>
              <a:rPr lang="en-US" sz="170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</a:t>
            </a:r>
            <a:endParaRPr lang="en-US" err="1"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430000" cy="11430000"/>
          </a:xfrm>
          <a:custGeom>
            <a:avLst/>
            <a:gdLst/>
            <a:ahLst/>
            <a:cxnLst/>
            <a:rect l="l" t="t" r="r" b="b"/>
            <a:pathLst>
              <a:path w="11430000" h="11430000">
                <a:moveTo>
                  <a:pt x="0" y="0"/>
                </a:moveTo>
                <a:lnTo>
                  <a:pt x="11430000" y="0"/>
                </a:lnTo>
                <a:lnTo>
                  <a:pt x="11430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00" r="-250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8717" y="1725110"/>
            <a:ext cx="9532565" cy="89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8"/>
              </a:lnSpc>
            </a:pPr>
            <a:r>
              <a:rPr lang="en-US" sz="6150" spc="154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TEIDEAL</a:t>
            </a:r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-1645081">
            <a:off x="-2514334" y="-2145906"/>
            <a:ext cx="6288368" cy="4291811"/>
          </a:xfrm>
          <a:custGeom>
            <a:avLst/>
            <a:gdLst/>
            <a:ahLst/>
            <a:cxnLst/>
            <a:rect l="l" t="t" r="r" b="b"/>
            <a:pathLst>
              <a:path w="6288368" h="4291811">
                <a:moveTo>
                  <a:pt x="0" y="0"/>
                </a:moveTo>
                <a:lnTo>
                  <a:pt x="6288368" y="0"/>
                </a:lnTo>
                <a:lnTo>
                  <a:pt x="6288368" y="4291812"/>
                </a:lnTo>
                <a:lnTo>
                  <a:pt x="0" y="4291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08994" y="6382328"/>
            <a:ext cx="2612012" cy="218756"/>
          </a:xfrm>
          <a:custGeom>
            <a:avLst/>
            <a:gdLst/>
            <a:ahLst/>
            <a:cxnLst/>
            <a:rect l="l" t="t" r="r" b="b"/>
            <a:pathLst>
              <a:path w="2612012" h="218756">
                <a:moveTo>
                  <a:pt x="0" y="0"/>
                </a:moveTo>
                <a:lnTo>
                  <a:pt x="2612012" y="0"/>
                </a:lnTo>
                <a:lnTo>
                  <a:pt x="2612012" y="218756"/>
                </a:lnTo>
                <a:lnTo>
                  <a:pt x="0" y="218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00519" y="7047670"/>
            <a:ext cx="2028962" cy="2028962"/>
          </a:xfrm>
          <a:custGeom>
            <a:avLst/>
            <a:gdLst/>
            <a:ahLst/>
            <a:cxnLst/>
            <a:rect l="l" t="t" r="r" b="b"/>
            <a:pathLst>
              <a:path w="2028962" h="2028962">
                <a:moveTo>
                  <a:pt x="0" y="0"/>
                </a:moveTo>
                <a:lnTo>
                  <a:pt x="2028962" y="0"/>
                </a:lnTo>
                <a:lnTo>
                  <a:pt x="2028962" y="2028962"/>
                </a:lnTo>
                <a:lnTo>
                  <a:pt x="0" y="20289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66699">
            <a:off x="9616295" y="8024775"/>
            <a:ext cx="4088991" cy="5024874"/>
          </a:xfrm>
          <a:custGeom>
            <a:avLst/>
            <a:gdLst/>
            <a:ahLst/>
            <a:cxnLst/>
            <a:rect l="l" t="t" r="r" b="b"/>
            <a:pathLst>
              <a:path w="4088991" h="5024874">
                <a:moveTo>
                  <a:pt x="0" y="0"/>
                </a:moveTo>
                <a:lnTo>
                  <a:pt x="4088991" y="0"/>
                </a:lnTo>
                <a:lnTo>
                  <a:pt x="4088991" y="5024874"/>
                </a:lnTo>
                <a:lnTo>
                  <a:pt x="0" y="50248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56143">
            <a:off x="7618200" y="1295368"/>
            <a:ext cx="1378693" cy="856513"/>
          </a:xfrm>
          <a:custGeom>
            <a:avLst/>
            <a:gdLst/>
            <a:ahLst/>
            <a:cxnLst/>
            <a:rect l="l" t="t" r="r" b="b"/>
            <a:pathLst>
              <a:path w="1378693" h="856513">
                <a:moveTo>
                  <a:pt x="0" y="0"/>
                </a:moveTo>
                <a:lnTo>
                  <a:pt x="1378693" y="0"/>
                </a:lnTo>
                <a:lnTo>
                  <a:pt x="1378693" y="856512"/>
                </a:lnTo>
                <a:lnTo>
                  <a:pt x="0" y="8565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27510" y="5720126"/>
            <a:ext cx="2585692" cy="4810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300" b="1" spc="333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SONRAÍ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63643" y="10121287"/>
            <a:ext cx="7702713" cy="39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50" spc="266" dirty="0">
                <a:solidFill>
                  <a:schemeClr val="bg1"/>
                </a:solidFill>
                <a:ea typeface="+mn-lt"/>
                <a:cs typeface="+mn-lt"/>
                <a:sym typeface="Arial"/>
              </a:rPr>
              <a:t>DÉAN TEAGMHÁIL LINN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28500" y="4156157"/>
            <a:ext cx="6773000" cy="48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8"/>
              </a:lnSpc>
            </a:pPr>
            <a:r>
              <a:rPr lang="en-US" sz="2750" spc="277" dirty="0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6311" y="-27457"/>
            <a:ext cx="8807498" cy="11430000"/>
            <a:chOff x="0" y="0"/>
            <a:chExt cx="812800" cy="1054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54818"/>
            </a:xfrm>
            <a:custGeom>
              <a:avLst/>
              <a:gdLst/>
              <a:ahLst/>
              <a:cxnLst/>
              <a:rect l="l" t="t" r="r" b="b"/>
              <a:pathLst>
                <a:path w="812800" h="1054818">
                  <a:moveTo>
                    <a:pt x="203200" y="0"/>
                  </a:moveTo>
                  <a:lnTo>
                    <a:pt x="812800" y="0"/>
                  </a:lnTo>
                  <a:lnTo>
                    <a:pt x="609600" y="1054818"/>
                  </a:lnTo>
                  <a:lnTo>
                    <a:pt x="0" y="1054818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r="-9478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9593737"/>
            <a:ext cx="17176423" cy="1386526"/>
            <a:chOff x="0" y="0"/>
            <a:chExt cx="4071448" cy="3286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71448" cy="328658"/>
            </a:xfrm>
            <a:custGeom>
              <a:avLst/>
              <a:gdLst/>
              <a:ahLst/>
              <a:cxnLst/>
              <a:rect l="l" t="t" r="r" b="b"/>
              <a:pathLst>
                <a:path w="4071448" h="328658">
                  <a:moveTo>
                    <a:pt x="0" y="0"/>
                  </a:moveTo>
                  <a:lnTo>
                    <a:pt x="4071448" y="0"/>
                  </a:lnTo>
                  <a:lnTo>
                    <a:pt x="4071448" y="328658"/>
                  </a:lnTo>
                  <a:lnTo>
                    <a:pt x="0" y="3286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071448" cy="328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49"/>
                </a:lnSpc>
              </a:pPr>
              <a:endParaRPr/>
            </a:p>
          </p:txBody>
        </p:sp>
      </p:grpSp>
      <p:sp>
        <p:nvSpPr>
          <p:cNvPr id="9" name="TextBox 20">
            <a:extLst>
              <a:ext uri="{FF2B5EF4-FFF2-40B4-BE49-F238E27FC236}">
                <a16:creationId xmlns:a16="http://schemas.microsoft.com/office/drawing/2014/main" id="{B0235B3C-F60B-A61D-4C95-2C515D865C0D}"/>
              </a:ext>
            </a:extLst>
          </p:cNvPr>
          <p:cNvSpPr txBox="1"/>
          <p:nvPr/>
        </p:nvSpPr>
        <p:spPr>
          <a:xfrm>
            <a:off x="1515866" y="2049275"/>
            <a:ext cx="4564098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lnSpc>
                <a:spcPts val="2394"/>
              </a:lnSpc>
              <a:buFont typeface="Arial"/>
              <a:buChar char="•"/>
            </a:pPr>
            <a:r>
              <a:rPr lang="en-US" sz="2400" err="1">
                <a:solidFill>
                  <a:srgbClr val="FFFFFF"/>
                </a:solidFill>
                <a:ea typeface="+mn-lt"/>
                <a:cs typeface="+mn-lt"/>
                <a:sym typeface="Arial"/>
              </a:rPr>
              <a:t>TÉACS</a:t>
            </a:r>
            <a:endParaRPr lang="en-US" sz="2400" dirty="0"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0ed137-2e82-46f5-a1e3-2b6e299e73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5AC7DC806C3340B94D44E886914F24" ma:contentTypeVersion="12" ma:contentTypeDescription="Create a new document." ma:contentTypeScope="" ma:versionID="51e06514dab6a0ec0d6cdcfacb8cb930">
  <xsd:schema xmlns:xsd="http://www.w3.org/2001/XMLSchema" xmlns:xs="http://www.w3.org/2001/XMLSchema" xmlns:p="http://schemas.microsoft.com/office/2006/metadata/properties" xmlns:ns2="290ed137-2e82-46f5-a1e3-2b6e299e7315" targetNamespace="http://schemas.microsoft.com/office/2006/metadata/properties" ma:root="true" ma:fieldsID="7979eeb10db8f82b6202711de95b5278" ns2:_="">
    <xsd:import namespace="290ed137-2e82-46f5-a1e3-2b6e299e73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ed137-2e82-46f5-a1e3-2b6e299e73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aff38f7-ee34-4d40-91c2-8b7815243f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27E6EC-25D8-44D6-831B-EB6317DEEB51}">
  <ds:schemaRefs>
    <ds:schemaRef ds:uri="http://schemas.microsoft.com/office/2006/metadata/properties"/>
    <ds:schemaRef ds:uri="http://schemas.microsoft.com/office/infopath/2007/PartnerControls"/>
    <ds:schemaRef ds:uri="290ed137-2e82-46f5-a1e3-2b6e299e7315"/>
  </ds:schemaRefs>
</ds:datastoreItem>
</file>

<file path=customXml/itemProps2.xml><?xml version="1.0" encoding="utf-8"?>
<ds:datastoreItem xmlns:ds="http://schemas.openxmlformats.org/officeDocument/2006/customXml" ds:itemID="{AFE98130-633B-452D-8092-F1D522B209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2BA4B6-B60D-48B5-81A2-F6D16E116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0ed137-2e82-46f5-a1e3-2b6e299e73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PEACEPLUS ASPIRE SM Graphic for Schools</dc:title>
  <cp:revision>79</cp:revision>
  <dcterms:created xsi:type="dcterms:W3CDTF">2006-08-16T00:00:00Z</dcterms:created>
  <dcterms:modified xsi:type="dcterms:W3CDTF">2026-02-19T12:43:10Z</dcterms:modified>
  <dc:identifier>DAG4Bz7HdGU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0x010100A85AC7DC806C3340B94D44E886914F24</vt:lpwstr>
  </property>
  <property fmtid="{D5CDD505-2E9C-101B-9397-08002B2CF9AE}" pid="3" name="MediaServiceImageTags">
    <vt:lpwstr/>
  </property>
</Properties>
</file>