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5113000" cy="21374100"/>
  <p:notesSz cx="6858000" cy="9144000"/>
  <p:embeddedFontLst>
    <p:embeddedFont>
      <p:font typeface="Arial Bold" panose="020B070402020202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784" y="14236540"/>
            <a:ext cx="12064432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sp>
        <p:nvSpPr>
          <p:cNvPr id="3" name="Freeform 3"/>
          <p:cNvSpPr/>
          <p:nvPr/>
        </p:nvSpPr>
        <p:spPr>
          <a:xfrm rot="9337552">
            <a:off x="-7517164" y="3210583"/>
            <a:ext cx="14358746" cy="6582686"/>
          </a:xfrm>
          <a:custGeom>
            <a:avLst/>
            <a:gdLst/>
            <a:ahLst/>
            <a:cxnLst/>
            <a:rect l="l" t="t" r="r" b="b"/>
            <a:pathLst>
              <a:path w="14358746" h="6582686">
                <a:moveTo>
                  <a:pt x="0" y="0"/>
                </a:moveTo>
                <a:lnTo>
                  <a:pt x="14358746" y="0"/>
                </a:lnTo>
                <a:lnTo>
                  <a:pt x="14358746" y="6582685"/>
                </a:lnTo>
                <a:lnTo>
                  <a:pt x="0" y="658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327" b="-404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6117" y="8521032"/>
            <a:ext cx="12107766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 </a:t>
            </a: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Sit amet consectetur adipiscing elit quisque faucibus ex.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7775" y="12813021"/>
            <a:ext cx="11504450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2008" y="-308339"/>
            <a:ext cx="16004740" cy="3629419"/>
            <a:chOff x="0" y="0"/>
            <a:chExt cx="2867869" cy="6503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7869" cy="650351"/>
            </a:xfrm>
            <a:custGeom>
              <a:avLst/>
              <a:gdLst/>
              <a:ahLst/>
              <a:cxnLst/>
              <a:rect l="l" t="t" r="r" b="b"/>
              <a:pathLst>
                <a:path w="2867869" h="650351">
                  <a:moveTo>
                    <a:pt x="0" y="0"/>
                  </a:moveTo>
                  <a:lnTo>
                    <a:pt x="2867869" y="0"/>
                  </a:lnTo>
                  <a:lnTo>
                    <a:pt x="2867869" y="650351"/>
                  </a:lnTo>
                  <a:lnTo>
                    <a:pt x="0" y="650351"/>
                  </a:lnTo>
                  <a:close/>
                </a:path>
              </a:pathLst>
            </a:custGeom>
            <a:solidFill>
              <a:srgbClr val="1E2A5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867869" cy="717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45124" y="16883266"/>
            <a:ext cx="6629752" cy="169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For more information: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Email:</a:t>
            </a:r>
            <a:r>
              <a:rPr lang="en-US" sz="32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Website:</a:t>
            </a:r>
            <a:r>
              <a:rPr lang="en-US" sz="32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6117" y="5323507"/>
            <a:ext cx="12624414" cy="5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3808" y="11340942"/>
            <a:ext cx="10092384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97440" y="7008169"/>
            <a:ext cx="8680718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9620" y="3946437"/>
            <a:ext cx="4200760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17635" y="984810"/>
            <a:ext cx="4440327" cy="6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5"/>
              </a:lnSpc>
            </a:pPr>
            <a:r>
              <a:rPr lang="en-US" sz="536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3920" y="1793331"/>
            <a:ext cx="5507757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FLYER TEMPLATE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337791" y="19381462"/>
            <a:ext cx="16004740" cy="1894538"/>
            <a:chOff x="0" y="0"/>
            <a:chExt cx="2867869" cy="3394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67869" cy="339480"/>
            </a:xfrm>
            <a:custGeom>
              <a:avLst/>
              <a:gdLst/>
              <a:ahLst/>
              <a:cxnLst/>
              <a:rect l="l" t="t" r="r" b="b"/>
              <a:pathLst>
                <a:path w="2867869" h="339480">
                  <a:moveTo>
                    <a:pt x="0" y="0"/>
                  </a:moveTo>
                  <a:lnTo>
                    <a:pt x="2867869" y="0"/>
                  </a:lnTo>
                  <a:lnTo>
                    <a:pt x="2867869" y="339480"/>
                  </a:lnTo>
                  <a:lnTo>
                    <a:pt x="0" y="339480"/>
                  </a:lnTo>
                  <a:close/>
                </a:path>
              </a:pathLst>
            </a:custGeom>
            <a:solidFill>
              <a:srgbClr val="1E2A5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867869" cy="406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784" y="14236540"/>
            <a:ext cx="12064432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sp>
        <p:nvSpPr>
          <p:cNvPr id="3" name="Freeform 3"/>
          <p:cNvSpPr/>
          <p:nvPr/>
        </p:nvSpPr>
        <p:spPr>
          <a:xfrm rot="9337552">
            <a:off x="-7517164" y="3210583"/>
            <a:ext cx="14358746" cy="6582686"/>
          </a:xfrm>
          <a:custGeom>
            <a:avLst/>
            <a:gdLst/>
            <a:ahLst/>
            <a:cxnLst/>
            <a:rect l="l" t="t" r="r" b="b"/>
            <a:pathLst>
              <a:path w="14358746" h="6582686">
                <a:moveTo>
                  <a:pt x="0" y="0"/>
                </a:moveTo>
                <a:lnTo>
                  <a:pt x="14358746" y="0"/>
                </a:lnTo>
                <a:lnTo>
                  <a:pt x="14358746" y="6582685"/>
                </a:lnTo>
                <a:lnTo>
                  <a:pt x="0" y="658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327" b="-404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6117" y="8521032"/>
            <a:ext cx="12107766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 </a:t>
            </a: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Sit amet consectetur adipiscing elit quisque faucibus ex.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7775" y="12813021"/>
            <a:ext cx="11504450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2008" y="-308339"/>
            <a:ext cx="16004740" cy="3629419"/>
            <a:chOff x="0" y="0"/>
            <a:chExt cx="2867869" cy="6503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7869" cy="650351"/>
            </a:xfrm>
            <a:custGeom>
              <a:avLst/>
              <a:gdLst/>
              <a:ahLst/>
              <a:cxnLst/>
              <a:rect l="l" t="t" r="r" b="b"/>
              <a:pathLst>
                <a:path w="2867869" h="650351">
                  <a:moveTo>
                    <a:pt x="0" y="0"/>
                  </a:moveTo>
                  <a:lnTo>
                    <a:pt x="2867869" y="0"/>
                  </a:lnTo>
                  <a:lnTo>
                    <a:pt x="2867869" y="650351"/>
                  </a:lnTo>
                  <a:lnTo>
                    <a:pt x="0" y="650351"/>
                  </a:lnTo>
                  <a:close/>
                </a:path>
              </a:pathLst>
            </a:custGeom>
            <a:solidFill>
              <a:srgbClr val="B34B9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867869" cy="717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45124" y="16883266"/>
            <a:ext cx="6629752" cy="169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For more information: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Email:</a:t>
            </a:r>
            <a:r>
              <a:rPr lang="en-US" sz="32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Website:</a:t>
            </a:r>
            <a:r>
              <a:rPr lang="en-US" sz="32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6117" y="5323507"/>
            <a:ext cx="12624414" cy="5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3808" y="11340942"/>
            <a:ext cx="10092384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97440" y="7008169"/>
            <a:ext cx="8680718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9620" y="3946437"/>
            <a:ext cx="4200760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79" b="1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HEADING: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17635" y="984810"/>
            <a:ext cx="4440327" cy="6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5"/>
              </a:lnSpc>
            </a:pPr>
            <a:r>
              <a:rPr lang="en-US" sz="536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3920" y="1793331"/>
            <a:ext cx="5507757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FLYER TEMPLATE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337791" y="19381462"/>
            <a:ext cx="16004740" cy="1894538"/>
            <a:chOff x="0" y="0"/>
            <a:chExt cx="2867869" cy="3394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67869" cy="339480"/>
            </a:xfrm>
            <a:custGeom>
              <a:avLst/>
              <a:gdLst/>
              <a:ahLst/>
              <a:cxnLst/>
              <a:rect l="l" t="t" r="r" b="b"/>
              <a:pathLst>
                <a:path w="2867869" h="339480">
                  <a:moveTo>
                    <a:pt x="0" y="0"/>
                  </a:moveTo>
                  <a:lnTo>
                    <a:pt x="2867869" y="0"/>
                  </a:lnTo>
                  <a:lnTo>
                    <a:pt x="2867869" y="339480"/>
                  </a:lnTo>
                  <a:lnTo>
                    <a:pt x="0" y="339480"/>
                  </a:lnTo>
                  <a:close/>
                </a:path>
              </a:pathLst>
            </a:custGeom>
            <a:solidFill>
              <a:srgbClr val="B34B9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867869" cy="406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AC7DC806C3340B94D44E886914F24" ma:contentTypeVersion="12" ma:contentTypeDescription="Create a new document." ma:contentTypeScope="" ma:versionID="51e06514dab6a0ec0d6cdcfacb8cb930">
  <xsd:schema xmlns:xsd="http://www.w3.org/2001/XMLSchema" xmlns:xs="http://www.w3.org/2001/XMLSchema" xmlns:p="http://schemas.microsoft.com/office/2006/metadata/properties" xmlns:ns2="290ed137-2e82-46f5-a1e3-2b6e299e7315" targetNamespace="http://schemas.microsoft.com/office/2006/metadata/properties" ma:root="true" ma:fieldsID="7979eeb10db8f82b6202711de95b5278" ns2:_="">
    <xsd:import namespace="290ed137-2e82-46f5-a1e3-2b6e299e7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ed137-2e82-46f5-a1e3-2b6e299e7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0ed137-2e82-46f5-a1e3-2b6e299e73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C10F18-5B87-4CA3-B00F-03D2ED0DA10B}"/>
</file>

<file path=customXml/itemProps2.xml><?xml version="1.0" encoding="utf-8"?>
<ds:datastoreItem xmlns:ds="http://schemas.openxmlformats.org/officeDocument/2006/customXml" ds:itemID="{47A82347-3BE4-4920-90D1-A1273B365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E211FC-BEBE-4C14-B650-C7542F7410DD}">
  <ds:schemaRefs>
    <ds:schemaRef ds:uri="http://schemas.microsoft.com/office/2006/metadata/properties"/>
    <ds:schemaRef ds:uri="http://schemas.microsoft.com/office/infopath/2007/PartnerControls"/>
    <ds:schemaRef ds:uri="290ed137-2e82-46f5-a1e3-2b6e299e73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Comms Pack Infographic / Flyer Template - PEACEPLUS ASPIRE</dc:title>
  <cp:revision>3</cp:revision>
  <dcterms:created xsi:type="dcterms:W3CDTF">2006-08-16T00:00:00Z</dcterms:created>
  <dcterms:modified xsi:type="dcterms:W3CDTF">2026-01-13T11:34:14Z</dcterms:modified>
  <dc:identifier>DAG4CHpI8vY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0x010100A85AC7DC806C3340B94D44E886914F24</vt:lpwstr>
  </property>
  <property fmtid="{D5CDD505-2E9C-101B-9397-08002B2CF9AE}" pid="3" name="MediaServiceImageTags">
    <vt:lpwstr/>
  </property>
</Properties>
</file>