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</p:sldIdLst>
  <p:sldSz cx="15113000" cy="21374100"/>
  <p:notesSz cx="6858000" cy="9144000"/>
  <p:embeddedFontLst>
    <p:embeddedFont>
      <p:font typeface="Arial Bold" panose="020B070402020202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8B11A-A3DE-105F-76A3-67A035A80EEC}" v="152" dt="2026-02-19T12:25:0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ne Moylan" userId="S::lmoylan_leargas.ie#ext#@elb.onmicrosoft.com::d3101e5e-2e5e-41ea-97fb-dd217339bbad" providerId="AD" clId="Web-{3638B11A-A3DE-105F-76A3-67A035A80EEC}"/>
    <pc:docChg chg="addSld delSld modSld">
      <pc:chgData name="Laine Moylan" userId="S::lmoylan_leargas.ie#ext#@elb.onmicrosoft.com::d3101e5e-2e5e-41ea-97fb-dd217339bbad" providerId="AD" clId="Web-{3638B11A-A3DE-105F-76A3-67A035A80EEC}" dt="2026-02-19T12:25:09.480" v="85"/>
      <pc:docMkLst>
        <pc:docMk/>
      </pc:docMkLst>
      <pc:sldChg chg="modSp">
        <pc:chgData name="Laine Moylan" userId="S::lmoylan_leargas.ie#ext#@elb.onmicrosoft.com::d3101e5e-2e5e-41ea-97fb-dd217339bbad" providerId="AD" clId="Web-{3638B11A-A3DE-105F-76A3-67A035A80EEC}" dt="2026-02-19T12:24:50.370" v="79" actId="20577"/>
        <pc:sldMkLst>
          <pc:docMk/>
          <pc:sldMk cId="0" sldId="256"/>
        </pc:sldMkLst>
        <pc:spChg chg="mod">
          <ac:chgData name="Laine Moylan" userId="S::lmoylan_leargas.ie#ext#@elb.onmicrosoft.com::d3101e5e-2e5e-41ea-97fb-dd217339bbad" providerId="AD" clId="Web-{3638B11A-A3DE-105F-76A3-67A035A80EEC}" dt="2026-02-19T12:23:00.992" v="42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0:56.410" v="10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4:50.370" v="79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2:36.695" v="34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2:25.632" v="31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2:13.772" v="28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1:25.052" v="17" actId="2057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1:59.912" v="23" actId="20577"/>
          <ac:spMkLst>
            <pc:docMk/>
            <pc:sldMk cId="0" sldId="256"/>
            <ac:spMk id="15" creationId="{00000000-0000-0000-0000-000000000000}"/>
          </ac:spMkLst>
        </pc:spChg>
        <pc:grpChg chg="mod">
          <ac:chgData name="Laine Moylan" userId="S::lmoylan_leargas.ie#ext#@elb.onmicrosoft.com::d3101e5e-2e5e-41ea-97fb-dd217339bbad" providerId="AD" clId="Web-{3638B11A-A3DE-105F-76A3-67A035A80EEC}" dt="2026-02-19T12:21:20.270" v="14" actId="1076"/>
          <ac:grpSpMkLst>
            <pc:docMk/>
            <pc:sldMk cId="0" sldId="256"/>
            <ac:grpSpMk id="6" creationId="{00000000-0000-0000-0000-000000000000}"/>
          </ac:grpSpMkLst>
        </pc:grpChg>
      </pc:sldChg>
      <pc:sldChg chg="del">
        <pc:chgData name="Laine Moylan" userId="S::lmoylan_leargas.ie#ext#@elb.onmicrosoft.com::d3101e5e-2e5e-41ea-97fb-dd217339bbad" providerId="AD" clId="Web-{3638B11A-A3DE-105F-76A3-67A035A80EEC}" dt="2026-02-19T12:25:09.480" v="85"/>
        <pc:sldMkLst>
          <pc:docMk/>
          <pc:sldMk cId="0" sldId="257"/>
        </pc:sldMkLst>
      </pc:sldChg>
      <pc:sldChg chg="modSp add replId">
        <pc:chgData name="Laine Moylan" userId="S::lmoylan_leargas.ie#ext#@elb.onmicrosoft.com::d3101e5e-2e5e-41ea-97fb-dd217339bbad" providerId="AD" clId="Web-{3638B11A-A3DE-105F-76A3-67A035A80EEC}" dt="2026-02-19T12:25:06.917" v="84"/>
        <pc:sldMkLst>
          <pc:docMk/>
          <pc:sldMk cId="1001989300" sldId="258"/>
        </pc:sldMkLst>
        <pc:spChg chg="mod">
          <ac:chgData name="Laine Moylan" userId="S::lmoylan_leargas.ie#ext#@elb.onmicrosoft.com::d3101e5e-2e5e-41ea-97fb-dd217339bbad" providerId="AD" clId="Web-{3638B11A-A3DE-105F-76A3-67A035A80EEC}" dt="2026-02-19T12:25:02.136" v="81"/>
          <ac:spMkLst>
            <pc:docMk/>
            <pc:sldMk cId="1001989300" sldId="258"/>
            <ac:spMk id="7" creationId="{AC69DA9C-A0E8-7B1C-D4A9-E1BF316C6CC4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5:02.167" v="82"/>
          <ac:spMkLst>
            <pc:docMk/>
            <pc:sldMk cId="1001989300" sldId="258"/>
            <ac:spMk id="8" creationId="{192829C2-C3C8-5F8F-A135-41555A9CCBE2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5:06.870" v="83"/>
          <ac:spMkLst>
            <pc:docMk/>
            <pc:sldMk cId="1001989300" sldId="258"/>
            <ac:spMk id="17" creationId="{15B7537F-0CBD-63B4-AE8B-8427C032C715}"/>
          </ac:spMkLst>
        </pc:spChg>
        <pc:spChg chg="mod">
          <ac:chgData name="Laine Moylan" userId="S::lmoylan_leargas.ie#ext#@elb.onmicrosoft.com::d3101e5e-2e5e-41ea-97fb-dd217339bbad" providerId="AD" clId="Web-{3638B11A-A3DE-105F-76A3-67A035A80EEC}" dt="2026-02-19T12:25:06.917" v="84"/>
          <ac:spMkLst>
            <pc:docMk/>
            <pc:sldMk cId="1001989300" sldId="258"/>
            <ac:spMk id="18" creationId="{995F1B7D-552B-5116-C01C-B3E40E3930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784" y="14236540"/>
            <a:ext cx="12064432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sp>
        <p:nvSpPr>
          <p:cNvPr id="3" name="Freeform 3"/>
          <p:cNvSpPr/>
          <p:nvPr/>
        </p:nvSpPr>
        <p:spPr>
          <a:xfrm rot="9337552">
            <a:off x="-7517164" y="3210583"/>
            <a:ext cx="14358746" cy="6582686"/>
          </a:xfrm>
          <a:custGeom>
            <a:avLst/>
            <a:gdLst/>
            <a:ahLst/>
            <a:cxnLst/>
            <a:rect l="l" t="t" r="r" b="b"/>
            <a:pathLst>
              <a:path w="14358746" h="6582686">
                <a:moveTo>
                  <a:pt x="0" y="0"/>
                </a:moveTo>
                <a:lnTo>
                  <a:pt x="14358746" y="0"/>
                </a:lnTo>
                <a:lnTo>
                  <a:pt x="14358746" y="6582685"/>
                </a:lnTo>
                <a:lnTo>
                  <a:pt x="0" y="658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327" b="-404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6117" y="8521032"/>
            <a:ext cx="1210776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5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ex.</a:t>
            </a:r>
            <a:endParaRPr lang="en-US" dirty="0"/>
          </a:p>
          <a:p>
            <a:pPr marL="755650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5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Sit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ex.</a:t>
            </a:r>
            <a:endParaRPr lang="en-US" sz="3500" dirty="0">
              <a:solidFill>
                <a:srgbClr val="1C1C2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07775" y="12813021"/>
            <a:ext cx="11504450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2008" y="-680433"/>
            <a:ext cx="16004740" cy="4001513"/>
            <a:chOff x="0" y="-66675"/>
            <a:chExt cx="2867869" cy="7170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67869" cy="650351"/>
            </a:xfrm>
            <a:custGeom>
              <a:avLst/>
              <a:gdLst/>
              <a:ahLst/>
              <a:cxnLst/>
              <a:rect l="l" t="t" r="r" b="b"/>
              <a:pathLst>
                <a:path w="2867869" h="650351">
                  <a:moveTo>
                    <a:pt x="0" y="0"/>
                  </a:moveTo>
                  <a:lnTo>
                    <a:pt x="2867869" y="0"/>
                  </a:lnTo>
                  <a:lnTo>
                    <a:pt x="2867869" y="650351"/>
                  </a:lnTo>
                  <a:lnTo>
                    <a:pt x="0" y="650351"/>
                  </a:lnTo>
                  <a:close/>
                </a:path>
              </a:pathLst>
            </a:custGeom>
            <a:solidFill>
              <a:srgbClr val="1E2A5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867869" cy="717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45124" y="16883266"/>
            <a:ext cx="6629752" cy="16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Tuilleadh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 </a:t>
            </a:r>
            <a:r>
              <a:rPr lang="en-US" sz="32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Eolais</a:t>
            </a:r>
            <a:r>
              <a:rPr lang="en-US" sz="32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ts val="4480"/>
              </a:lnSpc>
            </a:pP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  <a:sym typeface="Arial"/>
              </a:rPr>
              <a:t>Ríomhphost</a:t>
            </a:r>
            <a:r>
              <a:rPr lang="en-US" sz="3200" dirty="0">
                <a:solidFill>
                  <a:srgbClr val="1C1C24"/>
                </a:solidFill>
                <a:latin typeface="Calibri"/>
                <a:ea typeface="Calibri"/>
                <a:cs typeface="Calibri"/>
                <a:sym typeface="Arial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</a:rPr>
              <a:t>Suíomh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</a:rPr>
              <a:t> </a:t>
            </a: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</a:rPr>
              <a:t>Gréasáin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</a:rPr>
              <a:t>:</a:t>
            </a:r>
            <a:endParaRPr lang="en-US" b="1" dirty="0"/>
          </a:p>
        </p:txBody>
      </p:sp>
      <p:sp>
        <p:nvSpPr>
          <p:cNvPr id="10" name="TextBox 10"/>
          <p:cNvSpPr txBox="1"/>
          <p:nvPr/>
        </p:nvSpPr>
        <p:spPr>
          <a:xfrm>
            <a:off x="1506117" y="5323507"/>
            <a:ext cx="12624414" cy="5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3808" y="11340942"/>
            <a:ext cx="10092384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5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75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3750" dirty="0"/>
          </a:p>
        </p:txBody>
      </p:sp>
      <p:sp>
        <p:nvSpPr>
          <p:cNvPr id="12" name="TextBox 12"/>
          <p:cNvSpPr txBox="1"/>
          <p:nvPr/>
        </p:nvSpPr>
        <p:spPr>
          <a:xfrm>
            <a:off x="3197440" y="7008169"/>
            <a:ext cx="8680718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5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75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3750" dirty="0"/>
          </a:p>
        </p:txBody>
      </p:sp>
      <p:sp>
        <p:nvSpPr>
          <p:cNvPr id="13" name="TextBox 13"/>
          <p:cNvSpPr txBox="1"/>
          <p:nvPr/>
        </p:nvSpPr>
        <p:spPr>
          <a:xfrm>
            <a:off x="5459620" y="3946437"/>
            <a:ext cx="4200760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4000" b="1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40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4000" b="1">
              <a:ea typeface="Calibri"/>
              <a:cs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17635" y="984810"/>
            <a:ext cx="4440327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535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Bileog</a:t>
            </a:r>
            <a:r>
              <a:rPr lang="en-US" sz="5350" dirty="0">
                <a:solidFill>
                  <a:srgbClr val="FFFFFF"/>
                </a:solidFill>
                <a:ea typeface="+mn-lt"/>
                <a:cs typeface="+mn-lt"/>
                <a:sym typeface="Arial"/>
              </a:rPr>
              <a:t> </a:t>
            </a:r>
            <a:r>
              <a:rPr lang="en-US" sz="535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Eolais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83920" y="1793331"/>
            <a:ext cx="5507757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Teimpléad</a:t>
            </a:r>
            <a:endParaRPr lang="en-US" dirty="0" err="1"/>
          </a:p>
        </p:txBody>
      </p:sp>
      <p:grpSp>
        <p:nvGrpSpPr>
          <p:cNvPr id="16" name="Group 16"/>
          <p:cNvGrpSpPr/>
          <p:nvPr/>
        </p:nvGrpSpPr>
        <p:grpSpPr>
          <a:xfrm>
            <a:off x="-337791" y="19381462"/>
            <a:ext cx="16004740" cy="1894538"/>
            <a:chOff x="0" y="0"/>
            <a:chExt cx="2867869" cy="3394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67869" cy="339480"/>
            </a:xfrm>
            <a:custGeom>
              <a:avLst/>
              <a:gdLst/>
              <a:ahLst/>
              <a:cxnLst/>
              <a:rect l="l" t="t" r="r" b="b"/>
              <a:pathLst>
                <a:path w="2867869" h="339480">
                  <a:moveTo>
                    <a:pt x="0" y="0"/>
                  </a:moveTo>
                  <a:lnTo>
                    <a:pt x="2867869" y="0"/>
                  </a:lnTo>
                  <a:lnTo>
                    <a:pt x="2867869" y="339480"/>
                  </a:lnTo>
                  <a:lnTo>
                    <a:pt x="0" y="339480"/>
                  </a:lnTo>
                  <a:close/>
                </a:path>
              </a:pathLst>
            </a:custGeom>
            <a:solidFill>
              <a:srgbClr val="1E2A5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867869" cy="406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BC169-62B2-178B-1A3B-5DBF7F92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4971F6-AB96-EA07-9DA1-6965A5177AE1}"/>
              </a:ext>
            </a:extLst>
          </p:cNvPr>
          <p:cNvSpPr txBox="1"/>
          <p:nvPr/>
        </p:nvSpPr>
        <p:spPr>
          <a:xfrm>
            <a:off x="1527784" y="14236540"/>
            <a:ext cx="12064432" cy="197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 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BA15B12-AF97-ED2A-6390-514A08D7D10F}"/>
              </a:ext>
            </a:extLst>
          </p:cNvPr>
          <p:cNvSpPr/>
          <p:nvPr/>
        </p:nvSpPr>
        <p:spPr>
          <a:xfrm rot="9337552">
            <a:off x="-7517164" y="3210583"/>
            <a:ext cx="14358746" cy="6582686"/>
          </a:xfrm>
          <a:custGeom>
            <a:avLst/>
            <a:gdLst/>
            <a:ahLst/>
            <a:cxnLst/>
            <a:rect l="l" t="t" r="r" b="b"/>
            <a:pathLst>
              <a:path w="14358746" h="6582686">
                <a:moveTo>
                  <a:pt x="0" y="0"/>
                </a:moveTo>
                <a:lnTo>
                  <a:pt x="14358746" y="0"/>
                </a:lnTo>
                <a:lnTo>
                  <a:pt x="14358746" y="6582685"/>
                </a:lnTo>
                <a:lnTo>
                  <a:pt x="0" y="6582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5327" b="-40446"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A8DB618-6035-00E1-796B-21886783E196}"/>
              </a:ext>
            </a:extLst>
          </p:cNvPr>
          <p:cNvSpPr txBox="1"/>
          <p:nvPr/>
        </p:nvSpPr>
        <p:spPr>
          <a:xfrm>
            <a:off x="1506117" y="8521032"/>
            <a:ext cx="1210776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5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ex.</a:t>
            </a:r>
            <a:endParaRPr lang="en-US" dirty="0"/>
          </a:p>
          <a:p>
            <a:pPr marL="755650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5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Sit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quisque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faucibus</a:t>
            </a:r>
            <a:r>
              <a:rPr lang="en-US" sz="3500" dirty="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 ex.</a:t>
            </a:r>
            <a:endParaRPr lang="en-US" sz="3500" dirty="0">
              <a:solidFill>
                <a:srgbClr val="1C1C24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DBC172F-D28F-2204-4A3F-1B1A311FABA2}"/>
              </a:ext>
            </a:extLst>
          </p:cNvPr>
          <p:cNvSpPr txBox="1"/>
          <p:nvPr/>
        </p:nvSpPr>
        <p:spPr>
          <a:xfrm>
            <a:off x="1807775" y="12813021"/>
            <a:ext cx="11504450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Lorem ipsum dolor sit amet consectetur adipiscing elit.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B7E1D49-1ADE-1170-CDBC-D18C4CAE953E}"/>
              </a:ext>
            </a:extLst>
          </p:cNvPr>
          <p:cNvGrpSpPr/>
          <p:nvPr/>
        </p:nvGrpSpPr>
        <p:grpSpPr>
          <a:xfrm>
            <a:off x="-382008" y="-680433"/>
            <a:ext cx="16004740" cy="4001513"/>
            <a:chOff x="0" y="-66675"/>
            <a:chExt cx="2867869" cy="71702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C69DA9C-A0E8-7B1C-D4A9-E1BF316C6CC4}"/>
                </a:ext>
              </a:extLst>
            </p:cNvPr>
            <p:cNvSpPr/>
            <p:nvPr/>
          </p:nvSpPr>
          <p:spPr>
            <a:xfrm>
              <a:off x="0" y="0"/>
              <a:ext cx="2867869" cy="650351"/>
            </a:xfrm>
            <a:custGeom>
              <a:avLst/>
              <a:gdLst/>
              <a:ahLst/>
              <a:cxnLst/>
              <a:rect l="l" t="t" r="r" b="b"/>
              <a:pathLst>
                <a:path w="2867869" h="650351">
                  <a:moveTo>
                    <a:pt x="0" y="0"/>
                  </a:moveTo>
                  <a:lnTo>
                    <a:pt x="2867869" y="0"/>
                  </a:lnTo>
                  <a:lnTo>
                    <a:pt x="2867869" y="650351"/>
                  </a:lnTo>
                  <a:lnTo>
                    <a:pt x="0" y="650351"/>
                  </a:lnTo>
                  <a:close/>
                </a:path>
              </a:pathLst>
            </a:custGeom>
            <a:solidFill>
              <a:srgbClr val="B34B96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92829C2-C3C8-5F8F-A135-41555A9CCBE2}"/>
                </a:ext>
              </a:extLst>
            </p:cNvPr>
            <p:cNvSpPr txBox="1"/>
            <p:nvPr/>
          </p:nvSpPr>
          <p:spPr>
            <a:xfrm>
              <a:off x="0" y="-66675"/>
              <a:ext cx="2867869" cy="717026"/>
            </a:xfrm>
            <a:prstGeom prst="rect">
              <a:avLst/>
            </a:prstGeom>
            <a:solidFill>
              <a:srgbClr val="B34B96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5E87BEF-FABB-20AE-B74D-C1BC6E145095}"/>
              </a:ext>
            </a:extLst>
          </p:cNvPr>
          <p:cNvSpPr txBox="1"/>
          <p:nvPr/>
        </p:nvSpPr>
        <p:spPr>
          <a:xfrm>
            <a:off x="4245124" y="16883266"/>
            <a:ext cx="6629752" cy="16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Tuilleadh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 </a:t>
            </a:r>
            <a:r>
              <a:rPr lang="en-US" sz="320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Eolais</a:t>
            </a:r>
            <a:r>
              <a:rPr lang="en-US" sz="32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ts val="4480"/>
              </a:lnSpc>
            </a:pP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  <a:sym typeface="Arial"/>
              </a:rPr>
              <a:t>Ríomhphost</a:t>
            </a:r>
            <a:r>
              <a:rPr lang="en-US" sz="3200" dirty="0">
                <a:solidFill>
                  <a:srgbClr val="1C1C24"/>
                </a:solidFill>
                <a:latin typeface="Calibri"/>
                <a:ea typeface="Calibri"/>
                <a:cs typeface="Calibri"/>
                <a:sym typeface="Arial Bold"/>
              </a:rPr>
              <a:t>:</a:t>
            </a:r>
          </a:p>
          <a:p>
            <a:pPr>
              <a:lnSpc>
                <a:spcPts val="4480"/>
              </a:lnSpc>
            </a:pP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</a:rPr>
              <a:t>Suíomh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</a:rPr>
              <a:t> </a:t>
            </a:r>
            <a:r>
              <a:rPr lang="en-US" sz="3200" b="1" err="1">
                <a:solidFill>
                  <a:srgbClr val="1C1C24"/>
                </a:solidFill>
                <a:ea typeface="+mn-lt"/>
                <a:cs typeface="+mn-lt"/>
              </a:rPr>
              <a:t>Gréasáin</a:t>
            </a:r>
            <a:r>
              <a:rPr lang="en-US" sz="3200" b="1" dirty="0">
                <a:solidFill>
                  <a:srgbClr val="1C1C24"/>
                </a:solidFill>
                <a:ea typeface="+mn-lt"/>
                <a:cs typeface="+mn-lt"/>
              </a:rPr>
              <a:t>:</a:t>
            </a:r>
            <a:endParaRPr lang="en-US" b="1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E103EC4-3769-6D2C-1AC8-50693AEE4AD6}"/>
              </a:ext>
            </a:extLst>
          </p:cNvPr>
          <p:cNvSpPr txBox="1"/>
          <p:nvPr/>
        </p:nvSpPr>
        <p:spPr>
          <a:xfrm>
            <a:off x="1506117" y="5323507"/>
            <a:ext cx="12624414" cy="5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1C1C24"/>
                </a:solidFill>
                <a:latin typeface="Arial"/>
                <a:ea typeface="Arial"/>
                <a:cs typeface="Arial"/>
                <a:sym typeface="Arial"/>
              </a:rPr>
              <a:t>Sit amet consectetur adipiscing elit quisque faucibus ex.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E2D3D4B-C4F5-8F35-FDD0-70EA98314603}"/>
              </a:ext>
            </a:extLst>
          </p:cNvPr>
          <p:cNvSpPr txBox="1"/>
          <p:nvPr/>
        </p:nvSpPr>
        <p:spPr>
          <a:xfrm>
            <a:off x="2513808" y="11340942"/>
            <a:ext cx="10092384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5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75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375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DA91E88-0F27-69C9-9F6D-F405CF81C7AF}"/>
              </a:ext>
            </a:extLst>
          </p:cNvPr>
          <p:cNvSpPr txBox="1"/>
          <p:nvPr/>
        </p:nvSpPr>
        <p:spPr>
          <a:xfrm>
            <a:off x="3197440" y="7008169"/>
            <a:ext cx="8680718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3750" b="1" dirty="0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375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3750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46DE438-31E2-2450-26A9-11A36D449C1E}"/>
              </a:ext>
            </a:extLst>
          </p:cNvPr>
          <p:cNvSpPr txBox="1"/>
          <p:nvPr/>
        </p:nvSpPr>
        <p:spPr>
          <a:xfrm>
            <a:off x="5459620" y="3946437"/>
            <a:ext cx="4200760" cy="656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sz="4000" b="1" err="1">
                <a:solidFill>
                  <a:srgbClr val="1C1C24"/>
                </a:solidFill>
                <a:ea typeface="+mn-lt"/>
                <a:cs typeface="+mn-lt"/>
                <a:sym typeface="Arial Bold"/>
              </a:rPr>
              <a:t>CEANNTEIDEAL</a:t>
            </a:r>
            <a:r>
              <a:rPr lang="en-US" sz="4000" b="1" dirty="0">
                <a:solidFill>
                  <a:srgbClr val="1C1C2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endParaRPr lang="en-US" sz="4000" b="1">
              <a:ea typeface="Calibri"/>
              <a:cs typeface="Calibri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0361DCE-0A3F-1150-533F-DBC01ABE079B}"/>
              </a:ext>
            </a:extLst>
          </p:cNvPr>
          <p:cNvSpPr txBox="1"/>
          <p:nvPr/>
        </p:nvSpPr>
        <p:spPr>
          <a:xfrm>
            <a:off x="5317635" y="984810"/>
            <a:ext cx="4440327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535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Bileog</a:t>
            </a:r>
            <a:r>
              <a:rPr lang="en-US" sz="5350" dirty="0">
                <a:solidFill>
                  <a:srgbClr val="FFFFFF"/>
                </a:solidFill>
                <a:ea typeface="+mn-lt"/>
                <a:cs typeface="+mn-lt"/>
                <a:sym typeface="Arial"/>
              </a:rPr>
              <a:t> </a:t>
            </a:r>
            <a:r>
              <a:rPr lang="en-US" sz="535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Eolais</a:t>
            </a:r>
            <a:endParaRPr lang="en-US" dirty="0" err="1">
              <a:ea typeface="+mn-lt"/>
              <a:cs typeface="+mn-lt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C0AC0A-DEA9-CCCE-6DE8-7FE01BD2E0A8}"/>
              </a:ext>
            </a:extLst>
          </p:cNvPr>
          <p:cNvSpPr txBox="1"/>
          <p:nvPr/>
        </p:nvSpPr>
        <p:spPr>
          <a:xfrm>
            <a:off x="4783920" y="1793331"/>
            <a:ext cx="5507757" cy="58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ea typeface="+mn-lt"/>
                <a:cs typeface="+mn-lt"/>
                <a:sym typeface="Arial"/>
              </a:rPr>
              <a:t>Teimpléad</a:t>
            </a:r>
            <a:endParaRPr lang="en-US" dirty="0" err="1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5EBAE49-88AE-B640-3777-EFA3E058C951}"/>
              </a:ext>
            </a:extLst>
          </p:cNvPr>
          <p:cNvGrpSpPr/>
          <p:nvPr/>
        </p:nvGrpSpPr>
        <p:grpSpPr>
          <a:xfrm>
            <a:off x="-337791" y="19381462"/>
            <a:ext cx="16004740" cy="1894538"/>
            <a:chOff x="0" y="0"/>
            <a:chExt cx="2867869" cy="33948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5B7537F-0CBD-63B4-AE8B-8427C032C715}"/>
                </a:ext>
              </a:extLst>
            </p:cNvPr>
            <p:cNvSpPr/>
            <p:nvPr/>
          </p:nvSpPr>
          <p:spPr>
            <a:xfrm>
              <a:off x="0" y="0"/>
              <a:ext cx="2867869" cy="339480"/>
            </a:xfrm>
            <a:custGeom>
              <a:avLst/>
              <a:gdLst/>
              <a:ahLst/>
              <a:cxnLst/>
              <a:rect l="l" t="t" r="r" b="b"/>
              <a:pathLst>
                <a:path w="2867869" h="339480">
                  <a:moveTo>
                    <a:pt x="0" y="0"/>
                  </a:moveTo>
                  <a:lnTo>
                    <a:pt x="2867869" y="0"/>
                  </a:lnTo>
                  <a:lnTo>
                    <a:pt x="2867869" y="339480"/>
                  </a:lnTo>
                  <a:lnTo>
                    <a:pt x="0" y="339480"/>
                  </a:lnTo>
                  <a:close/>
                </a:path>
              </a:pathLst>
            </a:custGeom>
            <a:solidFill>
              <a:srgbClr val="B34B96"/>
            </a:soli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95F1B7D-552B-5116-C01C-B3E40E393064}"/>
                </a:ext>
              </a:extLst>
            </p:cNvPr>
            <p:cNvSpPr txBox="1"/>
            <p:nvPr/>
          </p:nvSpPr>
          <p:spPr>
            <a:xfrm>
              <a:off x="0" y="-66675"/>
              <a:ext cx="2867869" cy="406155"/>
            </a:xfrm>
            <a:prstGeom prst="rect">
              <a:avLst/>
            </a:prstGeom>
            <a:solidFill>
              <a:srgbClr val="B34B96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60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198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AC7DC806C3340B94D44E886914F24" ma:contentTypeVersion="12" ma:contentTypeDescription="Create a new document." ma:contentTypeScope="" ma:versionID="51e06514dab6a0ec0d6cdcfacb8cb930">
  <xsd:schema xmlns:xsd="http://www.w3.org/2001/XMLSchema" xmlns:xs="http://www.w3.org/2001/XMLSchema" xmlns:p="http://schemas.microsoft.com/office/2006/metadata/properties" xmlns:ns2="290ed137-2e82-46f5-a1e3-2b6e299e7315" targetNamespace="http://schemas.microsoft.com/office/2006/metadata/properties" ma:root="true" ma:fieldsID="7979eeb10db8f82b6202711de95b5278" ns2:_="">
    <xsd:import namespace="290ed137-2e82-46f5-a1e3-2b6e299e7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ed137-2e82-46f5-a1e3-2b6e299e7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0ed137-2e82-46f5-a1e3-2b6e299e73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A82347-3BE4-4920-90D1-A1273B365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10F18-5B87-4CA3-B00F-03D2ED0DA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ed137-2e82-46f5-a1e3-2b6e299e7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E211FC-BEBE-4C14-B650-C7542F7410DD}">
  <ds:schemaRefs>
    <ds:schemaRef ds:uri="http://schemas.microsoft.com/office/2006/metadata/properties"/>
    <ds:schemaRef ds:uri="http://schemas.microsoft.com/office/infopath/2007/PartnerControls"/>
    <ds:schemaRef ds:uri="290ed137-2e82-46f5-a1e3-2b6e299e73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Comms Pack Infographic / Flyer Template - PEACEPLUS ASPIRE</dc:title>
  <cp:revision>34</cp:revision>
  <dcterms:created xsi:type="dcterms:W3CDTF">2006-08-16T00:00:00Z</dcterms:created>
  <dcterms:modified xsi:type="dcterms:W3CDTF">2026-02-19T12:25:10Z</dcterms:modified>
  <dc:identifier>DAG4CHpI8vY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0x010100A85AC7DC806C3340B94D44E886914F24</vt:lpwstr>
  </property>
  <property fmtid="{D5CDD505-2E9C-101B-9397-08002B2CF9AE}" pid="3" name="MediaServiceImageTags">
    <vt:lpwstr/>
  </property>
</Properties>
</file>